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Default Extension="package" ContentType="application/vnd.openxmlformats-officedocument.package"/>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4020" r:id="rId2"/>
    <p:sldMasterId id="2147484290" r:id="rId3"/>
    <p:sldMasterId id="2147485250" r:id="rId4"/>
    <p:sldMasterId id="2147485262" r:id="rId5"/>
    <p:sldMasterId id="2147485693" r:id="rId6"/>
    <p:sldMasterId id="2147485763" r:id="rId7"/>
    <p:sldMasterId id="2147485789" r:id="rId8"/>
    <p:sldMasterId id="2147485801" r:id="rId9"/>
    <p:sldMasterId id="2147485819" r:id="rId10"/>
    <p:sldMasterId id="2147485836" r:id="rId11"/>
    <p:sldMasterId id="2147485854" r:id="rId12"/>
    <p:sldMasterId id="2147485871" r:id="rId13"/>
  </p:sldMasterIdLst>
  <p:notesMasterIdLst>
    <p:notesMasterId r:id="rId49"/>
  </p:notesMasterIdLst>
  <p:handoutMasterIdLst>
    <p:handoutMasterId r:id="rId50"/>
  </p:handoutMasterIdLst>
  <p:sldIdLst>
    <p:sldId id="423" r:id="rId14"/>
    <p:sldId id="563" r:id="rId15"/>
    <p:sldId id="840" r:id="rId16"/>
    <p:sldId id="803" r:id="rId17"/>
    <p:sldId id="824" r:id="rId18"/>
    <p:sldId id="841" r:id="rId19"/>
    <p:sldId id="825" r:id="rId20"/>
    <p:sldId id="804" r:id="rId21"/>
    <p:sldId id="826" r:id="rId22"/>
    <p:sldId id="827" r:id="rId23"/>
    <p:sldId id="806" r:id="rId24"/>
    <p:sldId id="808" r:id="rId25"/>
    <p:sldId id="809" r:id="rId26"/>
    <p:sldId id="839" r:id="rId27"/>
    <p:sldId id="828" r:id="rId28"/>
    <p:sldId id="767" r:id="rId29"/>
    <p:sldId id="781" r:id="rId30"/>
    <p:sldId id="830" r:id="rId31"/>
    <p:sldId id="782" r:id="rId32"/>
    <p:sldId id="836" r:id="rId33"/>
    <p:sldId id="838" r:id="rId34"/>
    <p:sldId id="704" r:id="rId35"/>
    <p:sldId id="831" r:id="rId36"/>
    <p:sldId id="833" r:id="rId37"/>
    <p:sldId id="814" r:id="rId38"/>
    <p:sldId id="834" r:id="rId39"/>
    <p:sldId id="835" r:id="rId40"/>
    <p:sldId id="842" r:id="rId41"/>
    <p:sldId id="843" r:id="rId42"/>
    <p:sldId id="844" r:id="rId43"/>
    <p:sldId id="845" r:id="rId44"/>
    <p:sldId id="846" r:id="rId45"/>
    <p:sldId id="847" r:id="rId46"/>
    <p:sldId id="848" r:id="rId47"/>
    <p:sldId id="736" r:id="rId48"/>
  </p:sldIdLst>
  <p:sldSz cx="9144000" cy="6858000" type="screen4x3"/>
  <p:notesSz cx="6797675" cy="9926638"/>
  <p:defaultTextStyle>
    <a:defPPr>
      <a:defRPr lang="en-US"/>
    </a:defPPr>
    <a:lvl1pPr algn="l" rtl="0" fontAlgn="base">
      <a:spcBef>
        <a:spcPct val="0"/>
      </a:spcBef>
      <a:spcAft>
        <a:spcPct val="0"/>
      </a:spcAft>
      <a:defRPr sz="2200" b="1" kern="1200">
        <a:solidFill>
          <a:srgbClr val="CC0000"/>
        </a:solidFill>
        <a:latin typeface="Times New Roman" pitchFamily="18" charset="0"/>
        <a:ea typeface="+mn-ea"/>
        <a:cs typeface="Arial" charset="0"/>
      </a:defRPr>
    </a:lvl1pPr>
    <a:lvl2pPr marL="457200" algn="l" rtl="0" fontAlgn="base">
      <a:spcBef>
        <a:spcPct val="0"/>
      </a:spcBef>
      <a:spcAft>
        <a:spcPct val="0"/>
      </a:spcAft>
      <a:defRPr sz="2200" b="1" kern="1200">
        <a:solidFill>
          <a:srgbClr val="CC0000"/>
        </a:solidFill>
        <a:latin typeface="Times New Roman" pitchFamily="18" charset="0"/>
        <a:ea typeface="+mn-ea"/>
        <a:cs typeface="Arial" charset="0"/>
      </a:defRPr>
    </a:lvl2pPr>
    <a:lvl3pPr marL="914400" algn="l" rtl="0" fontAlgn="base">
      <a:spcBef>
        <a:spcPct val="0"/>
      </a:spcBef>
      <a:spcAft>
        <a:spcPct val="0"/>
      </a:spcAft>
      <a:defRPr sz="2200" b="1" kern="1200">
        <a:solidFill>
          <a:srgbClr val="CC0000"/>
        </a:solidFill>
        <a:latin typeface="Times New Roman" pitchFamily="18" charset="0"/>
        <a:ea typeface="+mn-ea"/>
        <a:cs typeface="Arial" charset="0"/>
      </a:defRPr>
    </a:lvl3pPr>
    <a:lvl4pPr marL="1371600" algn="l" rtl="0" fontAlgn="base">
      <a:spcBef>
        <a:spcPct val="0"/>
      </a:spcBef>
      <a:spcAft>
        <a:spcPct val="0"/>
      </a:spcAft>
      <a:defRPr sz="2200" b="1" kern="1200">
        <a:solidFill>
          <a:srgbClr val="CC0000"/>
        </a:solidFill>
        <a:latin typeface="Times New Roman" pitchFamily="18" charset="0"/>
        <a:ea typeface="+mn-ea"/>
        <a:cs typeface="Arial" charset="0"/>
      </a:defRPr>
    </a:lvl4pPr>
    <a:lvl5pPr marL="1828800" algn="l" rtl="0" fontAlgn="base">
      <a:spcBef>
        <a:spcPct val="0"/>
      </a:spcBef>
      <a:spcAft>
        <a:spcPct val="0"/>
      </a:spcAft>
      <a:defRPr sz="2200" b="1" kern="1200">
        <a:solidFill>
          <a:srgbClr val="CC0000"/>
        </a:solidFill>
        <a:latin typeface="Times New Roman" pitchFamily="18" charset="0"/>
        <a:ea typeface="+mn-ea"/>
        <a:cs typeface="Arial" charset="0"/>
      </a:defRPr>
    </a:lvl5pPr>
    <a:lvl6pPr marL="2286000" algn="l" defTabSz="914400" rtl="0" eaLnBrk="1" latinLnBrk="0" hangingPunct="1">
      <a:defRPr sz="2200" b="1" kern="1200">
        <a:solidFill>
          <a:srgbClr val="CC0000"/>
        </a:solidFill>
        <a:latin typeface="Times New Roman" pitchFamily="18" charset="0"/>
        <a:ea typeface="+mn-ea"/>
        <a:cs typeface="Arial" charset="0"/>
      </a:defRPr>
    </a:lvl6pPr>
    <a:lvl7pPr marL="2743200" algn="l" defTabSz="914400" rtl="0" eaLnBrk="1" latinLnBrk="0" hangingPunct="1">
      <a:defRPr sz="2200" b="1" kern="1200">
        <a:solidFill>
          <a:srgbClr val="CC0000"/>
        </a:solidFill>
        <a:latin typeface="Times New Roman" pitchFamily="18" charset="0"/>
        <a:ea typeface="+mn-ea"/>
        <a:cs typeface="Arial" charset="0"/>
      </a:defRPr>
    </a:lvl7pPr>
    <a:lvl8pPr marL="3200400" algn="l" defTabSz="914400" rtl="0" eaLnBrk="1" latinLnBrk="0" hangingPunct="1">
      <a:defRPr sz="2200" b="1" kern="1200">
        <a:solidFill>
          <a:srgbClr val="CC0000"/>
        </a:solidFill>
        <a:latin typeface="Times New Roman" pitchFamily="18" charset="0"/>
        <a:ea typeface="+mn-ea"/>
        <a:cs typeface="Arial" charset="0"/>
      </a:defRPr>
    </a:lvl8pPr>
    <a:lvl9pPr marL="3657600" algn="l" defTabSz="914400" rtl="0" eaLnBrk="1" latinLnBrk="0" hangingPunct="1">
      <a:defRPr sz="2200" b="1" kern="1200">
        <a:solidFill>
          <a:srgbClr val="CC0000"/>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a:srgbClr val="095710"/>
    <a:srgbClr val="008000"/>
    <a:srgbClr val="000099"/>
    <a:srgbClr val="0033CC"/>
    <a:srgbClr val="333399"/>
    <a:srgbClr val="008080"/>
    <a:srgbClr val="CC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75792" autoAdjust="0"/>
  </p:normalViewPr>
  <p:slideViewPr>
    <p:cSldViewPr snapToGrid="0">
      <p:cViewPr varScale="1">
        <p:scale>
          <a:sx n="97" d="100"/>
          <a:sy n="97" d="100"/>
        </p:scale>
        <p:origin x="-78" y="-408"/>
      </p:cViewPr>
      <p:guideLst>
        <p:guide orient="horz" pos="2544"/>
        <p:guide pos="2928"/>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864" y="91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sandra\INFO-KATALOGUOSE\Pajamu%20nelygybe\Pajamu%20nelygybe%20-OECD-%20lenteles.xls" TargetMode="External"/><Relationship Id="rId1" Type="http://schemas.openxmlformats.org/officeDocument/2006/relationships/image" Target="../media/image9.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1.package"/></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2.package"/></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5.4544033307529514E-2"/>
          <c:y val="0.1938525499804323"/>
          <c:w val="0.93482564734522178"/>
          <c:h val="0.6135203431397539"/>
        </c:manualLayout>
      </c:layout>
      <c:barChart>
        <c:barDir val="col"/>
        <c:grouping val="clustered"/>
        <c:ser>
          <c:idx val="4"/>
          <c:order val="4"/>
          <c:spPr>
            <a:solidFill>
              <a:schemeClr val="bg1"/>
            </a:solidFill>
            <a:ln>
              <a:solidFill>
                <a:srgbClr val="000000"/>
              </a:solidFill>
            </a:ln>
          </c:spPr>
          <c:val>
            <c:numRef>
              <c:f>'C:\Users\Ponas &amp; Ponia\Downloads\[812015091p1g003.xls]data Fig. 1.3 EN'!$I$7:$I$32</c:f>
              <c:numCache>
                <c:formatCode>General</c:formatCode>
                <c:ptCount val="26"/>
                <c:pt idx="19">
                  <c:v>0.5</c:v>
                </c:pt>
                <c:pt idx="24">
                  <c:v>0.5</c:v>
                </c:pt>
              </c:numCache>
            </c:numRef>
          </c:val>
          <c:extLst xmlns:c16r2="http://schemas.microsoft.com/office/drawing/2015/06/chart">
            <c:ext xmlns:c16="http://schemas.microsoft.com/office/drawing/2014/chart" uri="{C3380CC4-5D6E-409C-BE32-E72D297353CC}">
              <c16:uniqueId val="{00000000-9380-469D-B32B-0100B71F12D8}"/>
            </c:ext>
          </c:extLst>
        </c:ser>
        <c:gapWidth val="0"/>
        <c:axId val="62902656"/>
        <c:axId val="62904192"/>
      </c:barChart>
      <c:lineChart>
        <c:grouping val="standard"/>
        <c:ser>
          <c:idx val="0"/>
          <c:order val="0"/>
          <c:tx>
            <c:strRef>
              <c:f>'C:\Users\Ponas &amp; Ponia\Downloads\[812015091p1g003.xls]data Fig. 1.3 EN'!$E$6</c:f>
              <c:strCache>
                <c:ptCount val="1"/>
                <c:pt idx="0">
                  <c:v>1985</c:v>
                </c:pt>
              </c:strCache>
            </c:strRef>
          </c:tx>
          <c:spPr>
            <a:ln>
              <a:noFill/>
            </a:ln>
          </c:spPr>
          <c:marker>
            <c:symbol val="dash"/>
            <c:size val="5"/>
            <c:spPr>
              <a:solidFill>
                <a:schemeClr val="tx1"/>
              </a:solidFill>
              <a:ln>
                <a:solidFill>
                  <a:schemeClr val="tx1"/>
                </a:solidFill>
                <a:prstDash val="solid"/>
              </a:ln>
            </c:spPr>
          </c:marker>
          <c:cat>
            <c:strRef>
              <c:f>'C:\Users\Ponas &amp; Ponia\Downloads\[812015091p1g003.xls]data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'C:\Users\Ponas &amp; Ponia\Downloads\[812015091p1g003.xls]data Fig. 1.3 EN'!$E$7:$E$32</c:f>
              <c:numCache>
                <c:formatCode>0.000</c:formatCode>
                <c:ptCount val="26"/>
                <c:pt idx="0">
                  <c:v>0.22090000000000026</c:v>
                </c:pt>
                <c:pt idx="1">
                  <c:v>0.23200000000000001</c:v>
                </c:pt>
                <c:pt idx="2">
                  <c:v>0.22200000000000014</c:v>
                </c:pt>
                <c:pt idx="3">
                  <c:v>0.20851182380000019</c:v>
                </c:pt>
                <c:pt idx="4">
                  <c:v>0.19800000000000018</c:v>
                </c:pt>
                <c:pt idx="5">
                  <c:v>0.2727</c:v>
                </c:pt>
                <c:pt idx="6">
                  <c:v>0.25056137987133026</c:v>
                </c:pt>
                <c:pt idx="7">
                  <c:v>0.24700000000000019</c:v>
                </c:pt>
                <c:pt idx="8">
                  <c:v>0.29300000000000032</c:v>
                </c:pt>
                <c:pt idx="9">
                  <c:v>0.30900000000000039</c:v>
                </c:pt>
                <c:pt idx="10">
                  <c:v>0.29100000000000031</c:v>
                </c:pt>
                <c:pt idx="11">
                  <c:v>0.27100000000000002</c:v>
                </c:pt>
                <c:pt idx="12">
                  <c:v>0.30400000000000038</c:v>
                </c:pt>
                <c:pt idx="13">
                  <c:v>0.3094751002861908</c:v>
                </c:pt>
                <c:pt idx="14">
                  <c:v>0.32600000000000046</c:v>
                </c:pt>
                <c:pt idx="15">
                  <c:v>0.33962450000000077</c:v>
                </c:pt>
                <c:pt idx="16">
                  <c:v>0.45200000000000001</c:v>
                </c:pt>
                <c:pt idx="18">
                  <c:v>0.28909090909090956</c:v>
                </c:pt>
                <c:pt idx="20">
                  <c:v>0.25700000000000001</c:v>
                </c:pt>
                <c:pt idx="21">
                  <c:v>0.27200000000000002</c:v>
                </c:pt>
                <c:pt idx="22">
                  <c:v>0.30000000000000032</c:v>
                </c:pt>
                <c:pt idx="23">
                  <c:v>0.35200000000000031</c:v>
                </c:pt>
                <c:pt idx="25">
                  <c:v>0.43400000000000039</c:v>
                </c:pt>
              </c:numCache>
            </c:numRef>
          </c:val>
          <c:extLst xmlns:c16r2="http://schemas.microsoft.com/office/drawing/2015/06/chart">
            <c:ext xmlns:c16="http://schemas.microsoft.com/office/drawing/2014/chart" uri="{C3380CC4-5D6E-409C-BE32-E72D297353CC}">
              <c16:uniqueId val="{00000001-9380-469D-B32B-0100B71F12D8}"/>
            </c:ext>
          </c:extLst>
        </c:ser>
        <c:ser>
          <c:idx val="1"/>
          <c:order val="1"/>
          <c:tx>
            <c:strRef>
              <c:f>'C:\Users\Ponas &amp; Ponia\Downloads\[812015091p1g003.xls]data Fig. 1.3 EN'!$F$6</c:f>
              <c:strCache>
                <c:ptCount val="1"/>
                <c:pt idx="0">
                  <c:v>2013 or latest</c:v>
                </c:pt>
              </c:strCache>
            </c:strRef>
          </c:tx>
          <c:spPr>
            <a:ln>
              <a:noFill/>
            </a:ln>
          </c:spPr>
          <c:marker>
            <c:symbol val="triangle"/>
            <c:size val="5"/>
            <c:spPr>
              <a:solidFill>
                <a:srgbClr val="4F81BD"/>
              </a:solidFill>
              <a:ln>
                <a:solidFill>
                  <a:schemeClr val="tx1"/>
                </a:solidFill>
                <a:prstDash val="solid"/>
              </a:ln>
            </c:spPr>
          </c:marker>
          <c:cat>
            <c:strRef>
              <c:f>'C:\Users\Ponas &amp; Ponia\Downloads\[812015091p1g003.xls]data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'C:\Users\Ponas &amp; Ponia\Downloads\[812015091p1g003.xls]data Fig. 1.3 EN'!$F$7:$F$32</c:f>
              <c:numCache>
                <c:formatCode>0.000</c:formatCode>
                <c:ptCount val="26"/>
                <c:pt idx="0">
                  <c:v>0.2509900000000001</c:v>
                </c:pt>
                <c:pt idx="1">
                  <c:v>0.2505</c:v>
                </c:pt>
                <c:pt idx="2">
                  <c:v>0.2525</c:v>
                </c:pt>
                <c:pt idx="3">
                  <c:v>0.26168000000000002</c:v>
                </c:pt>
                <c:pt idx="4">
                  <c:v>0.27400000000000002</c:v>
                </c:pt>
                <c:pt idx="5">
                  <c:v>0.28848574644672675</c:v>
                </c:pt>
                <c:pt idx="6">
                  <c:v>0.2913748433734949</c:v>
                </c:pt>
                <c:pt idx="7">
                  <c:v>0.29900000000000032</c:v>
                </c:pt>
                <c:pt idx="8">
                  <c:v>0.31600000000000045</c:v>
                </c:pt>
                <c:pt idx="9">
                  <c:v>0.32400000000000045</c:v>
                </c:pt>
                <c:pt idx="10">
                  <c:v>0.32500000000000046</c:v>
                </c:pt>
                <c:pt idx="11">
                  <c:v>0.33300000000000052</c:v>
                </c:pt>
                <c:pt idx="12">
                  <c:v>0.33600000000000052</c:v>
                </c:pt>
                <c:pt idx="13">
                  <c:v>0.34400000000000042</c:v>
                </c:pt>
                <c:pt idx="14">
                  <c:v>0.37700000000000039</c:v>
                </c:pt>
                <c:pt idx="15">
                  <c:v>0.40128485968437488</c:v>
                </c:pt>
                <c:pt idx="16">
                  <c:v>0.48200000000000032</c:v>
                </c:pt>
                <c:pt idx="18">
                  <c:v>0.31778813636363684</c:v>
                </c:pt>
              </c:numCache>
            </c:numRef>
          </c:val>
          <c:extLst xmlns:c16r2="http://schemas.microsoft.com/office/drawing/2015/06/chart">
            <c:ext xmlns:c16="http://schemas.microsoft.com/office/drawing/2014/chart" uri="{C3380CC4-5D6E-409C-BE32-E72D297353CC}">
              <c16:uniqueId val="{00000002-9380-469D-B32B-0100B71F12D8}"/>
            </c:ext>
          </c:extLst>
        </c:ser>
        <c:ser>
          <c:idx val="2"/>
          <c:order val="2"/>
          <c:tx>
            <c:strRef>
              <c:f>'C:\Users\Ponas &amp; Ponia\Downloads\[812015091p1g003.xls]data Fig. 1.3 EN'!$G$6</c:f>
              <c:strCache>
                <c:ptCount val="1"/>
              </c:strCache>
            </c:strRef>
          </c:tx>
          <c:spPr>
            <a:ln>
              <a:noFill/>
            </a:ln>
          </c:spPr>
          <c:marker>
            <c:symbol val="diamond"/>
            <c:size val="5"/>
            <c:spPr>
              <a:solidFill>
                <a:srgbClr val="4F81BD"/>
              </a:solidFill>
              <a:ln>
                <a:solidFill>
                  <a:schemeClr val="tx1"/>
                </a:solidFill>
                <a:prstDash val="solid"/>
              </a:ln>
            </c:spPr>
          </c:marker>
          <c:cat>
            <c:strRef>
              <c:f>'C:\Users\Ponas &amp; Ponia\Downloads\[812015091p1g003.xls]data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'C:\Users\Ponas &amp; Ponia\Downloads\[812015091p1g003.xls]data Fig. 1.3 EN'!$G$7:$G$32</c:f>
              <c:numCache>
                <c:formatCode>General</c:formatCode>
                <c:ptCount val="26"/>
                <c:pt idx="20" formatCode="0.000">
                  <c:v>0.2643390000000001</c:v>
                </c:pt>
                <c:pt idx="21" formatCode="0.000">
                  <c:v>0.27800000000000002</c:v>
                </c:pt>
                <c:pt idx="22" formatCode="0.000">
                  <c:v>0.30600000000000038</c:v>
                </c:pt>
                <c:pt idx="23" formatCode="0.000">
                  <c:v>0.33800000000000052</c:v>
                </c:pt>
              </c:numCache>
            </c:numRef>
          </c:val>
          <c:extLst xmlns:c16r2="http://schemas.microsoft.com/office/drawing/2015/06/chart">
            <c:ext xmlns:c16="http://schemas.microsoft.com/office/drawing/2014/chart" uri="{C3380CC4-5D6E-409C-BE32-E72D297353CC}">
              <c16:uniqueId val="{00000003-9380-469D-B32B-0100B71F12D8}"/>
            </c:ext>
          </c:extLst>
        </c:ser>
        <c:ser>
          <c:idx val="3"/>
          <c:order val="3"/>
          <c:tx>
            <c:strRef>
              <c:f>'C:\Users\Ponas &amp; Ponia\Downloads\[812015091p1g003.xls]data Fig. 1.3 EN'!$H$6</c:f>
              <c:strCache>
                <c:ptCount val="1"/>
              </c:strCache>
            </c:strRef>
          </c:tx>
          <c:spPr>
            <a:ln>
              <a:noFill/>
            </a:ln>
          </c:spPr>
          <c:marker>
            <c:symbol val="picture"/>
            <c:spPr>
              <a:blipFill>
                <a:blip xmlns:r="http://schemas.openxmlformats.org/officeDocument/2006/relationships" r:embed="rId1"/>
                <a:stretch>
                  <a:fillRect/>
                </a:stretch>
              </a:blipFill>
              <a:ln w="9525">
                <a:noFill/>
              </a:ln>
            </c:spPr>
          </c:marker>
          <c:cat>
            <c:strRef>
              <c:f>'C:\Users\Ponas &amp; Ponia\Downloads\[812015091p1g003.xls]data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'C:\Users\Ponas &amp; Ponia\Downloads\[812015091p1g003.xls]data Fig. 1.3 EN'!$H$7:$H$32</c:f>
              <c:numCache>
                <c:formatCode>General</c:formatCode>
                <c:ptCount val="26"/>
                <c:pt idx="25" formatCode="0.000">
                  <c:v>0.41200000000000031</c:v>
                </c:pt>
              </c:numCache>
            </c:numRef>
          </c:val>
          <c:extLst xmlns:c16r2="http://schemas.microsoft.com/office/drawing/2015/06/chart">
            <c:ext xmlns:c16="http://schemas.microsoft.com/office/drawing/2014/chart" uri="{C3380CC4-5D6E-409C-BE32-E72D297353CC}">
              <c16:uniqueId val="{00000004-9380-469D-B32B-0100B71F12D8}"/>
            </c:ext>
          </c:extLst>
        </c:ser>
        <c:hiLowLines/>
        <c:marker val="1"/>
        <c:axId val="62902656"/>
        <c:axId val="62904192"/>
      </c:lineChart>
      <c:catAx>
        <c:axId val="62902656"/>
        <c:scaling>
          <c:orientation val="minMax"/>
        </c:scaling>
        <c:axPos val="b"/>
        <c:majorGridlines>
          <c:spPr>
            <a:ln w="9525" cmpd="sng">
              <a:solidFill>
                <a:srgbClr val="FFFFFF"/>
              </a:solidFill>
              <a:prstDash val="solid"/>
            </a:ln>
          </c:spPr>
        </c:majorGridlines>
        <c:numFmt formatCode="General" sourceLinked="1"/>
        <c:majorTickMark val="none"/>
        <c:tickLblPos val="low"/>
        <c:spPr>
          <a:noFill/>
          <a:ln w="9525">
            <a:solidFill>
              <a:srgbClr val="000000"/>
            </a:solidFill>
            <a:prstDash val="solid"/>
          </a:ln>
          <a:extLst>
            <a:ext uri="{909E8E84-426E-40DD-AFC4-6F175D3DCCD1}"/>
          </a:extLst>
        </c:spPr>
        <c:txPr>
          <a:bodyPr rot="-2700000" vert="horz"/>
          <a:lstStyle/>
          <a:p>
            <a:pPr>
              <a:defRPr sz="1600" b="0" i="0">
                <a:solidFill>
                  <a:srgbClr val="000000"/>
                </a:solidFill>
                <a:latin typeface="Arial Narrow"/>
                <a:ea typeface="Arial Narrow"/>
                <a:cs typeface="Arial Narrow"/>
              </a:defRPr>
            </a:pPr>
            <a:endParaRPr lang="ru-RU"/>
          </a:p>
        </c:txPr>
        <c:crossAx val="62904192"/>
        <c:crosses val="autoZero"/>
        <c:auto val="1"/>
        <c:lblAlgn val="ctr"/>
        <c:lblOffset val="100"/>
      </c:catAx>
      <c:valAx>
        <c:axId val="62904192"/>
        <c:scaling>
          <c:orientation val="minMax"/>
          <c:max val="0.5"/>
          <c:min val="0.15000000000000022"/>
        </c:scaling>
        <c:axPos val="l"/>
        <c:majorGridlines>
          <c:spPr>
            <a:ln w="9525" cmpd="sng">
              <a:solidFill>
                <a:srgbClr val="FFFFFF"/>
              </a:solidFill>
              <a:prstDash val="solid"/>
            </a:ln>
          </c:spPr>
        </c:majorGridlines>
        <c:numFmt formatCode="#\ ##0.00" sourceLinked="0"/>
        <c:majorTickMark val="none"/>
        <c:tickLblPos val="nextTo"/>
        <c:spPr>
          <a:noFill/>
          <a:ln w="9525">
            <a:solidFill>
              <a:srgbClr val="000000"/>
            </a:solidFill>
            <a:prstDash val="solid"/>
          </a:ln>
          <a:extLst>
            <a:ext uri="{909E8E84-426E-40DD-AFC4-6F175D3DCCD1}"/>
          </a:extLst>
        </c:spPr>
        <c:txPr>
          <a:bodyPr rot="-60000000" vert="horz"/>
          <a:lstStyle/>
          <a:p>
            <a:pPr>
              <a:defRPr sz="750" b="0" i="0">
                <a:solidFill>
                  <a:srgbClr val="000000"/>
                </a:solidFill>
                <a:latin typeface="Arial Narrow"/>
                <a:ea typeface="Arial Narrow"/>
                <a:cs typeface="Arial Narrow"/>
              </a:defRPr>
            </a:pPr>
            <a:endParaRPr lang="ru-RU"/>
          </a:p>
        </c:txPr>
        <c:crossAx val="62902656"/>
        <c:crosses val="autoZero"/>
        <c:crossBetween val="between"/>
      </c:valAx>
      <c:spPr>
        <a:solidFill>
          <a:srgbClr val="F4FFFF"/>
        </a:solidFill>
        <a:ln w="9525">
          <a:solidFill>
            <a:srgbClr val="000000"/>
          </a:solidFill>
        </a:ln>
      </c:spPr>
    </c:plotArea>
    <c:legend>
      <c:legendPos val="r"/>
      <c:legendEntry>
        <c:idx val="0"/>
        <c:delete val="1"/>
      </c:legendEntry>
      <c:legendEntry>
        <c:idx val="3"/>
        <c:delete val="1"/>
      </c:legendEntry>
      <c:legendEntry>
        <c:idx val="4"/>
        <c:delete val="1"/>
      </c:legendEntry>
      <c:layout>
        <c:manualLayout>
          <c:xMode val="edge"/>
          <c:yMode val="edge"/>
          <c:x val="4.793691597392695E-2"/>
          <c:y val="3.3516963894056971E-2"/>
          <c:w val="0.93218045857475362"/>
          <c:h val="7.4703255376660033E-2"/>
        </c:manualLayout>
      </c:layout>
      <c:overlay val="1"/>
      <c:spPr>
        <a:solidFill>
          <a:srgbClr val="EAEAEA"/>
        </a:solidFill>
        <a:ln w="25400">
          <a:noFill/>
        </a:ln>
      </c:spPr>
      <c:txPr>
        <a:bodyPr/>
        <a:lstStyle/>
        <a:p>
          <a:pPr>
            <a:defRPr sz="2000" b="0" i="0">
              <a:solidFill>
                <a:srgbClr val="000000"/>
              </a:solidFill>
              <a:latin typeface="Arial Narrow"/>
              <a:ea typeface="Arial Narrow"/>
              <a:cs typeface="Arial Narrow"/>
            </a:defRPr>
          </a:pPr>
          <a:endParaRPr lang="ru-RU"/>
        </a:p>
      </c:txPr>
    </c:legend>
    <c:plotVisOnly val="1"/>
    <c:dispBlanksAs val="gap"/>
  </c:chart>
  <c:spPr>
    <a:noFill/>
    <a:ln w="9525">
      <a:noFill/>
    </a:ln>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3206707682440041"/>
          <c:y val="1.6911803910893881E-3"/>
          <c:w val="0.84615384615385114"/>
          <c:h val="0.90046664455401049"/>
        </c:manualLayout>
      </c:layout>
      <c:barChart>
        <c:barDir val="bar"/>
        <c:grouping val="clustered"/>
        <c:ser>
          <c:idx val="0"/>
          <c:order val="0"/>
          <c:spPr>
            <a:solidFill>
              <a:schemeClr val="accent6">
                <a:lumMod val="60000"/>
                <a:lumOff val="40000"/>
              </a:schemeClr>
            </a:solidFill>
            <a:ln w="12495">
              <a:solidFill>
                <a:srgbClr val="000000"/>
              </a:solidFill>
              <a:prstDash val="solid"/>
            </a:ln>
          </c:spPr>
          <c:dPt>
            <c:idx val="25"/>
            <c:spPr>
              <a:solidFill>
                <a:srgbClr val="C00000"/>
              </a:solidFill>
              <a:ln w="12495">
                <a:solidFill>
                  <a:srgbClr val="000000"/>
                </a:solidFill>
                <a:prstDash val="solid"/>
              </a:ln>
            </c:spPr>
          </c:dPt>
          <c:dLbls>
            <c:spPr>
              <a:noFill/>
              <a:ln w="24991">
                <a:noFill/>
              </a:ln>
            </c:spPr>
            <c:txPr>
              <a:bodyPr/>
              <a:lstStyle/>
              <a:p>
                <a:pPr>
                  <a:defRPr sz="1190" b="0" i="0" u="none" strike="noStrike" baseline="0">
                    <a:solidFill>
                      <a:srgbClr val="000000"/>
                    </a:solidFill>
                    <a:latin typeface="Times New Roman"/>
                    <a:ea typeface="Times New Roman"/>
                    <a:cs typeface="Times New Roman"/>
                  </a:defRPr>
                </a:pPr>
                <a:endParaRPr lang="ru-RU"/>
              </a:p>
            </c:txPr>
            <c:showVal val="1"/>
          </c:dLbls>
          <c:cat>
            <c:strRef>
              <c:f>Sheet1!$A$2:$A$29</c:f>
              <c:strCache>
                <c:ptCount val="28"/>
                <c:pt idx="0">
                  <c:v>Luxembourg</c:v>
                </c:pt>
                <c:pt idx="1">
                  <c:v>Sweden</c:v>
                </c:pt>
                <c:pt idx="2">
                  <c:v>Denmark</c:v>
                </c:pt>
                <c:pt idx="3">
                  <c:v>Finland</c:v>
                </c:pt>
                <c:pt idx="4">
                  <c:v>United Kingdom</c:v>
                </c:pt>
                <c:pt idx="5">
                  <c:v>France</c:v>
                </c:pt>
                <c:pt idx="6">
                  <c:v>Netherlands</c:v>
                </c:pt>
                <c:pt idx="7">
                  <c:v>Germany</c:v>
                </c:pt>
                <c:pt idx="8">
                  <c:v>Ireland</c:v>
                </c:pt>
                <c:pt idx="9">
                  <c:v>Austria</c:v>
                </c:pt>
                <c:pt idx="10">
                  <c:v>Belgium</c:v>
                </c:pt>
                <c:pt idx="11">
                  <c:v>Italy</c:v>
                </c:pt>
                <c:pt idx="12">
                  <c:v>Spain</c:v>
                </c:pt>
                <c:pt idx="13">
                  <c:v>Cyprus</c:v>
                </c:pt>
                <c:pt idx="14">
                  <c:v>Slovenia</c:v>
                </c:pt>
                <c:pt idx="15">
                  <c:v>Malta</c:v>
                </c:pt>
                <c:pt idx="16">
                  <c:v>Greece</c:v>
                </c:pt>
                <c:pt idx="17">
                  <c:v>Portugal</c:v>
                </c:pt>
                <c:pt idx="18">
                  <c:v>Estonia</c:v>
                </c:pt>
                <c:pt idx="19">
                  <c:v>Czech Republic</c:v>
                </c:pt>
                <c:pt idx="20">
                  <c:v>Croatia</c:v>
                </c:pt>
                <c:pt idx="21">
                  <c:v>Poland</c:v>
                </c:pt>
                <c:pt idx="22">
                  <c:v>Slovakia</c:v>
                </c:pt>
                <c:pt idx="23">
                  <c:v>Hungary</c:v>
                </c:pt>
                <c:pt idx="24">
                  <c:v>Latvia</c:v>
                </c:pt>
                <c:pt idx="25">
                  <c:v>Lithuania</c:v>
                </c:pt>
                <c:pt idx="26">
                  <c:v>Romania</c:v>
                </c:pt>
                <c:pt idx="27">
                  <c:v>Bulgaria</c:v>
                </c:pt>
              </c:strCache>
            </c:strRef>
          </c:cat>
          <c:val>
            <c:numRef>
              <c:f>Sheet1!$B$2:$B$29</c:f>
              <c:numCache>
                <c:formatCode>General</c:formatCode>
                <c:ptCount val="28"/>
                <c:pt idx="0">
                  <c:v>3149</c:v>
                </c:pt>
                <c:pt idx="1">
                  <c:v>2551</c:v>
                </c:pt>
                <c:pt idx="2">
                  <c:v>2307</c:v>
                </c:pt>
                <c:pt idx="3">
                  <c:v>2300</c:v>
                </c:pt>
                <c:pt idx="4">
                  <c:v>2253</c:v>
                </c:pt>
                <c:pt idx="5">
                  <c:v>2180</c:v>
                </c:pt>
                <c:pt idx="6">
                  <c:v>2158</c:v>
                </c:pt>
                <c:pt idx="7">
                  <c:v>2155</c:v>
                </c:pt>
                <c:pt idx="8">
                  <c:v>2129</c:v>
                </c:pt>
                <c:pt idx="9">
                  <c:v>2124</c:v>
                </c:pt>
                <c:pt idx="10">
                  <c:v>2091</c:v>
                </c:pt>
                <c:pt idx="11">
                  <c:v>2033</c:v>
                </c:pt>
                <c:pt idx="12">
                  <c:v>1734</c:v>
                </c:pt>
                <c:pt idx="13">
                  <c:v>1574</c:v>
                </c:pt>
                <c:pt idx="14">
                  <c:v>1092</c:v>
                </c:pt>
                <c:pt idx="15">
                  <c:v>1021</c:v>
                </c:pt>
                <c:pt idx="16">
                  <c:v>1004</c:v>
                </c:pt>
                <c:pt idx="17">
                  <c:v>1001</c:v>
                </c:pt>
                <c:pt idx="18">
                  <c:v>832</c:v>
                </c:pt>
                <c:pt idx="19">
                  <c:v>765</c:v>
                </c:pt>
                <c:pt idx="20">
                  <c:v>735</c:v>
                </c:pt>
                <c:pt idx="21">
                  <c:v>705</c:v>
                </c:pt>
                <c:pt idx="22">
                  <c:v>704</c:v>
                </c:pt>
                <c:pt idx="23">
                  <c:v>643</c:v>
                </c:pt>
                <c:pt idx="24">
                  <c:v>601</c:v>
                </c:pt>
                <c:pt idx="25">
                  <c:v>544</c:v>
                </c:pt>
                <c:pt idx="26">
                  <c:v>417</c:v>
                </c:pt>
                <c:pt idx="27">
                  <c:v>356</c:v>
                </c:pt>
              </c:numCache>
            </c:numRef>
          </c:val>
        </c:ser>
        <c:gapWidth val="50"/>
        <c:axId val="63253504"/>
        <c:axId val="63255296"/>
      </c:barChart>
      <c:catAx>
        <c:axId val="63253504"/>
        <c:scaling>
          <c:orientation val="maxMin"/>
        </c:scaling>
        <c:axPos val="l"/>
        <c:numFmt formatCode="General" sourceLinked="1"/>
        <c:tickLblPos val="nextTo"/>
        <c:spPr>
          <a:ln w="3129">
            <a:solidFill>
              <a:srgbClr val="000000"/>
            </a:solidFill>
            <a:prstDash val="solid"/>
          </a:ln>
        </c:spPr>
        <c:txPr>
          <a:bodyPr rot="0" vert="horz"/>
          <a:lstStyle/>
          <a:p>
            <a:pPr>
              <a:defRPr sz="1190" b="0" i="0" u="none" strike="noStrike" baseline="0">
                <a:solidFill>
                  <a:srgbClr val="000000"/>
                </a:solidFill>
                <a:latin typeface="Times New Roman"/>
                <a:ea typeface="Times New Roman"/>
                <a:cs typeface="Times New Roman"/>
              </a:defRPr>
            </a:pPr>
            <a:endParaRPr lang="ru-RU"/>
          </a:p>
        </c:txPr>
        <c:crossAx val="63255296"/>
        <c:crosses val="autoZero"/>
        <c:auto val="1"/>
        <c:lblAlgn val="ctr"/>
        <c:lblOffset val="100"/>
        <c:tickLblSkip val="1"/>
        <c:tickMarkSkip val="1"/>
      </c:catAx>
      <c:valAx>
        <c:axId val="63255296"/>
        <c:scaling>
          <c:orientation val="minMax"/>
        </c:scaling>
        <c:axPos val="b"/>
        <c:numFmt formatCode="General" sourceLinked="1"/>
        <c:tickLblPos val="nextTo"/>
        <c:spPr>
          <a:ln w="3129">
            <a:solidFill>
              <a:srgbClr val="000000"/>
            </a:solidFill>
            <a:prstDash val="solid"/>
          </a:ln>
        </c:spPr>
        <c:txPr>
          <a:bodyPr rot="0" vert="horz"/>
          <a:lstStyle/>
          <a:p>
            <a:pPr>
              <a:defRPr sz="1190" b="0" i="0" u="none" strike="noStrike" baseline="0">
                <a:solidFill>
                  <a:srgbClr val="000000"/>
                </a:solidFill>
                <a:latin typeface="Times New Roman"/>
                <a:ea typeface="Times New Roman"/>
                <a:cs typeface="Times New Roman"/>
              </a:defRPr>
            </a:pPr>
            <a:endParaRPr lang="ru-RU"/>
          </a:p>
        </c:txPr>
        <c:crossAx val="63253504"/>
        <c:crosses val="max"/>
        <c:crossBetween val="between"/>
      </c:valAx>
      <c:spPr>
        <a:noFill/>
        <a:ln w="25392">
          <a:noFill/>
        </a:ln>
      </c:spPr>
    </c:plotArea>
    <c:plotVisOnly val="1"/>
    <c:dispBlanksAs val="gap"/>
  </c:chart>
  <c:spPr>
    <a:noFill/>
    <a:ln>
      <a:noFill/>
    </a:ln>
  </c:spPr>
  <c:txPr>
    <a:bodyPr/>
    <a:lstStyle/>
    <a:p>
      <a:pPr>
        <a:defRPr sz="1190" b="0" i="0" u="none" strike="noStrike" baseline="0">
          <a:solidFill>
            <a:srgbClr val="000000"/>
          </a:solidFill>
          <a:latin typeface="Times New Roman"/>
          <a:ea typeface="Times New Roman"/>
          <a:cs typeface="Times New Roman"/>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931991750762512"/>
          <c:y val="7.8492935635793414E-3"/>
          <c:w val="0.83792933980708562"/>
          <c:h val="0.93269051355804788"/>
        </c:manualLayout>
      </c:layout>
      <c:barChart>
        <c:barDir val="bar"/>
        <c:grouping val="clustered"/>
        <c:ser>
          <c:idx val="1"/>
          <c:order val="0"/>
          <c:tx>
            <c:strRef>
              <c:f>Sheet1!$B$1</c:f>
              <c:strCache>
                <c:ptCount val="1"/>
                <c:pt idx="0">
                  <c:v>2016</c:v>
                </c:pt>
              </c:strCache>
            </c:strRef>
          </c:tx>
          <c:spPr>
            <a:solidFill>
              <a:srgbClr val="9999FF"/>
            </a:solidFill>
            <a:ln w="8831">
              <a:solidFill>
                <a:srgbClr val="000000"/>
              </a:solidFill>
              <a:prstDash val="solid"/>
            </a:ln>
          </c:spPr>
          <c:dPt>
            <c:idx val="19"/>
            <c:spPr>
              <a:solidFill>
                <a:srgbClr val="FF99FF"/>
              </a:solidFill>
              <a:ln w="8831">
                <a:solidFill>
                  <a:srgbClr val="000000"/>
                </a:solidFill>
                <a:prstDash val="solid"/>
              </a:ln>
            </c:spPr>
          </c:dPt>
          <c:dLbls>
            <c:spPr>
              <a:noFill/>
              <a:ln w="17679">
                <a:noFill/>
              </a:ln>
            </c:spPr>
            <c:showVal val="1"/>
          </c:dLbls>
          <c:cat>
            <c:strRef>
              <c:f>Sheet1!$A$2:$A$29</c:f>
              <c:strCache>
                <c:ptCount val="28"/>
                <c:pt idx="0">
                  <c:v>Luxembourg</c:v>
                </c:pt>
                <c:pt idx="1">
                  <c:v>Ireland</c:v>
                </c:pt>
                <c:pt idx="2">
                  <c:v>Netherlands</c:v>
                </c:pt>
                <c:pt idx="3">
                  <c:v>Austria</c:v>
                </c:pt>
                <c:pt idx="4">
                  <c:v>Denmark</c:v>
                </c:pt>
                <c:pt idx="5">
                  <c:v>Germany</c:v>
                </c:pt>
                <c:pt idx="6">
                  <c:v>Sweden</c:v>
                </c:pt>
                <c:pt idx="7">
                  <c:v>Belgium</c:v>
                </c:pt>
                <c:pt idx="8">
                  <c:v>Finland</c:v>
                </c:pt>
                <c:pt idx="9">
                  <c:v>United Kingdom</c:v>
                </c:pt>
                <c:pt idx="10">
                  <c:v>France</c:v>
                </c:pt>
                <c:pt idx="11">
                  <c:v>Italy</c:v>
                </c:pt>
                <c:pt idx="12">
                  <c:v>Spain</c:v>
                </c:pt>
                <c:pt idx="13">
                  <c:v>Malta</c:v>
                </c:pt>
                <c:pt idx="14">
                  <c:v>Czech Republic</c:v>
                </c:pt>
                <c:pt idx="15">
                  <c:v>Slovenia</c:v>
                </c:pt>
                <c:pt idx="16">
                  <c:v>Cyprus</c:v>
                </c:pt>
                <c:pt idx="17">
                  <c:v>Portugal</c:v>
                </c:pt>
                <c:pt idx="18">
                  <c:v>Slovakia</c:v>
                </c:pt>
                <c:pt idx="19">
                  <c:v>Lithuania</c:v>
                </c:pt>
                <c:pt idx="20">
                  <c:v>Estonia</c:v>
                </c:pt>
                <c:pt idx="21">
                  <c:v>Poland</c:v>
                </c:pt>
                <c:pt idx="22">
                  <c:v>Greece</c:v>
                </c:pt>
                <c:pt idx="23">
                  <c:v>Hungary</c:v>
                </c:pt>
                <c:pt idx="24">
                  <c:v>Latvia</c:v>
                </c:pt>
                <c:pt idx="25">
                  <c:v>Croatia</c:v>
                </c:pt>
                <c:pt idx="26">
                  <c:v>Romania</c:v>
                </c:pt>
                <c:pt idx="27">
                  <c:v>Bulgaria</c:v>
                </c:pt>
              </c:strCache>
            </c:strRef>
          </c:cat>
          <c:val>
            <c:numRef>
              <c:f>Sheet1!$B$2:$B$29</c:f>
              <c:numCache>
                <c:formatCode>General</c:formatCode>
                <c:ptCount val="28"/>
                <c:pt idx="0">
                  <c:v>267</c:v>
                </c:pt>
                <c:pt idx="1">
                  <c:v>177</c:v>
                </c:pt>
                <c:pt idx="2">
                  <c:v>128</c:v>
                </c:pt>
                <c:pt idx="3">
                  <c:v>126</c:v>
                </c:pt>
                <c:pt idx="4">
                  <c:v>125</c:v>
                </c:pt>
                <c:pt idx="5">
                  <c:v>123</c:v>
                </c:pt>
                <c:pt idx="6">
                  <c:v>124</c:v>
                </c:pt>
                <c:pt idx="7">
                  <c:v>118</c:v>
                </c:pt>
                <c:pt idx="8">
                  <c:v>109</c:v>
                </c:pt>
                <c:pt idx="9">
                  <c:v>108</c:v>
                </c:pt>
                <c:pt idx="10">
                  <c:v>105</c:v>
                </c:pt>
                <c:pt idx="11">
                  <c:v>96</c:v>
                </c:pt>
                <c:pt idx="12">
                  <c:v>92</c:v>
                </c:pt>
                <c:pt idx="13">
                  <c:v>95</c:v>
                </c:pt>
                <c:pt idx="14">
                  <c:v>88</c:v>
                </c:pt>
                <c:pt idx="15">
                  <c:v>83</c:v>
                </c:pt>
                <c:pt idx="16">
                  <c:v>81</c:v>
                </c:pt>
                <c:pt idx="17">
                  <c:v>77</c:v>
                </c:pt>
                <c:pt idx="18">
                  <c:v>77</c:v>
                </c:pt>
                <c:pt idx="19">
                  <c:v>75</c:v>
                </c:pt>
                <c:pt idx="20">
                  <c:v>74</c:v>
                </c:pt>
                <c:pt idx="21">
                  <c:v>69</c:v>
                </c:pt>
                <c:pt idx="22">
                  <c:v>67</c:v>
                </c:pt>
                <c:pt idx="23">
                  <c:v>67</c:v>
                </c:pt>
                <c:pt idx="24">
                  <c:v>65</c:v>
                </c:pt>
                <c:pt idx="25">
                  <c:v>59</c:v>
                </c:pt>
                <c:pt idx="26">
                  <c:v>59</c:v>
                </c:pt>
                <c:pt idx="27">
                  <c:v>48</c:v>
                </c:pt>
              </c:numCache>
            </c:numRef>
          </c:val>
        </c:ser>
        <c:gapWidth val="50"/>
        <c:axId val="35318400"/>
        <c:axId val="35336576"/>
      </c:barChart>
      <c:catAx>
        <c:axId val="35318400"/>
        <c:scaling>
          <c:orientation val="maxMin"/>
        </c:scaling>
        <c:axPos val="l"/>
        <c:numFmt formatCode="General" sourceLinked="1"/>
        <c:tickLblPos val="nextTo"/>
        <c:spPr>
          <a:ln w="2209">
            <a:solidFill>
              <a:srgbClr val="000000"/>
            </a:solidFill>
            <a:prstDash val="solid"/>
          </a:ln>
        </c:spPr>
        <c:txPr>
          <a:bodyPr rot="0" vert="horz"/>
          <a:lstStyle/>
          <a:p>
            <a:pPr>
              <a:defRPr/>
            </a:pPr>
            <a:endParaRPr lang="ru-RU"/>
          </a:p>
        </c:txPr>
        <c:crossAx val="35336576"/>
        <c:crosses val="autoZero"/>
        <c:auto val="1"/>
        <c:lblAlgn val="ctr"/>
        <c:lblOffset val="100"/>
        <c:tickLblSkip val="1"/>
        <c:tickMarkSkip val="1"/>
      </c:catAx>
      <c:valAx>
        <c:axId val="35336576"/>
        <c:scaling>
          <c:orientation val="minMax"/>
        </c:scaling>
        <c:axPos val="b"/>
        <c:numFmt formatCode="General" sourceLinked="1"/>
        <c:tickLblPos val="nextTo"/>
        <c:spPr>
          <a:ln w="2209">
            <a:solidFill>
              <a:srgbClr val="000000"/>
            </a:solidFill>
            <a:prstDash val="solid"/>
          </a:ln>
        </c:spPr>
        <c:txPr>
          <a:bodyPr rot="0" vert="horz"/>
          <a:lstStyle/>
          <a:p>
            <a:pPr>
              <a:defRPr/>
            </a:pPr>
            <a:endParaRPr lang="ru-RU"/>
          </a:p>
        </c:txPr>
        <c:crossAx val="35318400"/>
        <c:crosses val="max"/>
        <c:crossBetween val="between"/>
      </c:valAx>
      <c:spPr>
        <a:noFill/>
        <a:ln w="25383">
          <a:noFill/>
        </a:ln>
      </c:spPr>
    </c:plotArea>
    <c:plotVisOnly val="1"/>
    <c:dispBlanksAs val="gap"/>
  </c:chart>
  <c:spPr>
    <a:noFill/>
    <a:ln>
      <a:noFill/>
    </a:ln>
  </c:spPr>
  <c:txPr>
    <a:bodyPr/>
    <a:lstStyle/>
    <a:p>
      <a:pPr>
        <a:defRPr sz="1199" b="0" i="0" u="none" strike="noStrike" baseline="0">
          <a:solidFill>
            <a:srgbClr val="000000"/>
          </a:solidFill>
          <a:latin typeface="Times New Roman"/>
          <a:ea typeface="Times New Roman"/>
          <a:cs typeface="Times New Roman"/>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'[Chart in Microsoft Word]Sheet1'!$B$14</c:f>
              <c:strCache>
                <c:ptCount val="1"/>
                <c:pt idx="0">
                  <c:v>Africa</c:v>
                </c:pt>
              </c:strCache>
            </c:strRef>
          </c:tx>
          <c:spPr>
            <a:solidFill>
              <a:srgbClr val="FFFF00"/>
            </a:solidFill>
          </c:spPr>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Word]Sheet1'!$C$14:$F$14</c:f>
              <c:numCache>
                <c:formatCode>General</c:formatCode>
                <c:ptCount val="4"/>
                <c:pt idx="0">
                  <c:v>2.7</c:v>
                </c:pt>
                <c:pt idx="1">
                  <c:v>3.7</c:v>
                </c:pt>
                <c:pt idx="2">
                  <c:v>5.4</c:v>
                </c:pt>
                <c:pt idx="3">
                  <c:v>5.0999999999999996</c:v>
                </c:pt>
              </c:numCache>
            </c:numRef>
          </c:val>
          <c:extLst xmlns:c16r2="http://schemas.microsoft.com/office/drawing/2015/06/chart">
            <c:ext xmlns:c16="http://schemas.microsoft.com/office/drawing/2014/chart" uri="{C3380CC4-5D6E-409C-BE32-E72D297353CC}">
              <c16:uniqueId val="{00000000-EDEF-4575-B51B-0F7C9DAFA9FB}"/>
            </c:ext>
          </c:extLst>
        </c:ser>
        <c:ser>
          <c:idx val="1"/>
          <c:order val="1"/>
          <c:tx>
            <c:strRef>
              <c:f>'[Chart in Microsoft Word]Sheet1'!$B$15</c:f>
              <c:strCache>
                <c:ptCount val="1"/>
                <c:pt idx="0">
                  <c:v>Asia and the Pacific</c:v>
                </c:pt>
              </c:strCache>
            </c:strRef>
          </c:tx>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Word]Sheet1'!$C$15:$F$15</c:f>
              <c:numCache>
                <c:formatCode>General</c:formatCode>
                <c:ptCount val="4"/>
                <c:pt idx="0">
                  <c:v>3.4</c:v>
                </c:pt>
                <c:pt idx="1">
                  <c:v>3.5</c:v>
                </c:pt>
                <c:pt idx="2">
                  <c:v>5.3</c:v>
                </c:pt>
                <c:pt idx="3">
                  <c:v>5.3</c:v>
                </c:pt>
              </c:numCache>
            </c:numRef>
          </c:val>
          <c:extLst xmlns:c16r2="http://schemas.microsoft.com/office/drawing/2015/06/chart">
            <c:ext xmlns:c16="http://schemas.microsoft.com/office/drawing/2014/chart" uri="{C3380CC4-5D6E-409C-BE32-E72D297353CC}">
              <c16:uniqueId val="{00000001-EDEF-4575-B51B-0F7C9DAFA9FB}"/>
            </c:ext>
          </c:extLst>
        </c:ser>
        <c:ser>
          <c:idx val="2"/>
          <c:order val="2"/>
          <c:tx>
            <c:strRef>
              <c:f>'[Chart in Microsoft Word]Sheet1'!$B$16</c:f>
              <c:strCache>
                <c:ptCount val="1"/>
                <c:pt idx="0">
                  <c:v>Middle East</c:v>
                </c:pt>
              </c:strCache>
            </c:strRef>
          </c:tx>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Word]Sheet1'!$C$16:$F$16</c:f>
              <c:numCache>
                <c:formatCode>General</c:formatCode>
                <c:ptCount val="4"/>
                <c:pt idx="0">
                  <c:v>4.9000000000000004</c:v>
                </c:pt>
                <c:pt idx="1">
                  <c:v>6.6</c:v>
                </c:pt>
                <c:pt idx="2">
                  <c:v>8.8000000000000007</c:v>
                </c:pt>
                <c:pt idx="3">
                  <c:v>8.7000000000000011</c:v>
                </c:pt>
              </c:numCache>
            </c:numRef>
          </c:val>
          <c:extLst xmlns:c16r2="http://schemas.microsoft.com/office/drawing/2015/06/chart">
            <c:ext xmlns:c16="http://schemas.microsoft.com/office/drawing/2014/chart" uri="{C3380CC4-5D6E-409C-BE32-E72D297353CC}">
              <c16:uniqueId val="{00000002-EDEF-4575-B51B-0F7C9DAFA9FB}"/>
            </c:ext>
          </c:extLst>
        </c:ser>
        <c:ser>
          <c:idx val="3"/>
          <c:order val="3"/>
          <c:tx>
            <c:strRef>
              <c:f>'[Chart in Microsoft Word]Sheet1'!$B$17</c:f>
              <c:strCache>
                <c:ptCount val="1"/>
                <c:pt idx="0">
                  <c:v>Western Europe</c:v>
                </c:pt>
              </c:strCache>
            </c:strRef>
          </c:tx>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Word]Sheet1'!$C$17:$F$17</c:f>
              <c:numCache>
                <c:formatCode>General</c:formatCode>
                <c:ptCount val="4"/>
                <c:pt idx="0">
                  <c:v>20.9</c:v>
                </c:pt>
                <c:pt idx="1">
                  <c:v>23.3</c:v>
                </c:pt>
                <c:pt idx="2">
                  <c:v>27.2</c:v>
                </c:pt>
                <c:pt idx="3">
                  <c:v>26.7</c:v>
                </c:pt>
              </c:numCache>
            </c:numRef>
          </c:val>
          <c:extLst xmlns:c16r2="http://schemas.microsoft.com/office/drawing/2015/06/chart">
            <c:ext xmlns:c16="http://schemas.microsoft.com/office/drawing/2014/chart" uri="{C3380CC4-5D6E-409C-BE32-E72D297353CC}">
              <c16:uniqueId val="{00000003-EDEF-4575-B51B-0F7C9DAFA9FB}"/>
            </c:ext>
          </c:extLst>
        </c:ser>
        <c:ser>
          <c:idx val="4"/>
          <c:order val="4"/>
          <c:tx>
            <c:strRef>
              <c:f>'[Chart in Microsoft Word]Sheet1'!$B$18</c:f>
              <c:strCache>
                <c:ptCount val="1"/>
                <c:pt idx="0">
                  <c:v>Central and Eastern Europe</c:v>
                </c:pt>
              </c:strCache>
            </c:strRef>
          </c:tx>
          <c:spPr>
            <a:solidFill>
              <a:schemeClr val="bg1">
                <a:lumMod val="75000"/>
              </a:schemeClr>
            </a:solidFill>
          </c:spPr>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Word]Sheet1'!$C$18:$F$18</c:f>
              <c:numCache>
                <c:formatCode>General</c:formatCode>
                <c:ptCount val="4"/>
                <c:pt idx="0">
                  <c:v>12.8</c:v>
                </c:pt>
                <c:pt idx="1">
                  <c:v>14.6</c:v>
                </c:pt>
                <c:pt idx="2">
                  <c:v>19.7</c:v>
                </c:pt>
                <c:pt idx="3">
                  <c:v>17.600000000000001</c:v>
                </c:pt>
              </c:numCache>
            </c:numRef>
          </c:val>
          <c:extLst xmlns:c16r2="http://schemas.microsoft.com/office/drawing/2015/06/chart">
            <c:ext xmlns:c16="http://schemas.microsoft.com/office/drawing/2014/chart" uri="{C3380CC4-5D6E-409C-BE32-E72D297353CC}">
              <c16:uniqueId val="{00000004-EDEF-4575-B51B-0F7C9DAFA9FB}"/>
            </c:ext>
          </c:extLst>
        </c:ser>
        <c:ser>
          <c:idx val="5"/>
          <c:order val="5"/>
          <c:tx>
            <c:strRef>
              <c:f>'[Chart in Microsoft Word]Sheet1'!$B$19</c:f>
              <c:strCache>
                <c:ptCount val="1"/>
                <c:pt idx="0">
                  <c:v>Latin America and the Caribbean</c:v>
                </c:pt>
              </c:strCache>
            </c:strRef>
          </c:tx>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Word]Sheet1'!$C$19:$F$19</c:f>
              <c:numCache>
                <c:formatCode>General</c:formatCode>
                <c:ptCount val="4"/>
                <c:pt idx="0">
                  <c:v>8</c:v>
                </c:pt>
                <c:pt idx="1">
                  <c:v>10.200000000000001</c:v>
                </c:pt>
                <c:pt idx="2">
                  <c:v>13.6</c:v>
                </c:pt>
                <c:pt idx="3">
                  <c:v>13.2</c:v>
                </c:pt>
              </c:numCache>
            </c:numRef>
          </c:val>
          <c:extLst xmlns:c16r2="http://schemas.microsoft.com/office/drawing/2015/06/chart">
            <c:ext xmlns:c16="http://schemas.microsoft.com/office/drawing/2014/chart" uri="{C3380CC4-5D6E-409C-BE32-E72D297353CC}">
              <c16:uniqueId val="{00000005-EDEF-4575-B51B-0F7C9DAFA9FB}"/>
            </c:ext>
          </c:extLst>
        </c:ser>
        <c:ser>
          <c:idx val="6"/>
          <c:order val="6"/>
          <c:tx>
            <c:strRef>
              <c:f>'[Chart in Microsoft Word]Sheet1'!$B$20</c:f>
              <c:strCache>
                <c:ptCount val="1"/>
                <c:pt idx="0">
                  <c:v>North America</c:v>
                </c:pt>
              </c:strCache>
            </c:strRef>
          </c:tx>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Word]Sheet1'!$C$20:$F$20</c:f>
              <c:numCache>
                <c:formatCode>General</c:formatCode>
                <c:ptCount val="4"/>
                <c:pt idx="0">
                  <c:v>14</c:v>
                </c:pt>
                <c:pt idx="1">
                  <c:v>14.7</c:v>
                </c:pt>
                <c:pt idx="2">
                  <c:v>19.2</c:v>
                </c:pt>
                <c:pt idx="3">
                  <c:v>19.399999999999999</c:v>
                </c:pt>
              </c:numCache>
            </c:numRef>
          </c:val>
          <c:extLst xmlns:c16r2="http://schemas.microsoft.com/office/drawing/2015/06/chart">
            <c:ext xmlns:c16="http://schemas.microsoft.com/office/drawing/2014/chart" uri="{C3380CC4-5D6E-409C-BE32-E72D297353CC}">
              <c16:uniqueId val="{00000006-EDEF-4575-B51B-0F7C9DAFA9FB}"/>
            </c:ext>
          </c:extLst>
        </c:ser>
        <c:ser>
          <c:idx val="7"/>
          <c:order val="7"/>
          <c:tx>
            <c:strRef>
              <c:f>'[Chart in Microsoft Word]Sheet1'!$B$21</c:f>
              <c:strCache>
                <c:ptCount val="1"/>
                <c:pt idx="0">
                  <c:v>World</c:v>
                </c:pt>
              </c:strCache>
            </c:strRef>
          </c:tx>
          <c:spPr>
            <a:solidFill>
              <a:srgbClr val="FF0000"/>
            </a:solidFill>
          </c:spPr>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Word]Sheet1'!$C$21:$F$21</c:f>
              <c:numCache>
                <c:formatCode>General</c:formatCode>
                <c:ptCount val="4"/>
                <c:pt idx="0">
                  <c:v>5.8</c:v>
                </c:pt>
                <c:pt idx="1">
                  <c:v>6.5</c:v>
                </c:pt>
                <c:pt idx="2">
                  <c:v>8.8000000000000007</c:v>
                </c:pt>
                <c:pt idx="3">
                  <c:v>8.6</c:v>
                </c:pt>
              </c:numCache>
            </c:numRef>
          </c:val>
          <c:extLst xmlns:c16r2="http://schemas.microsoft.com/office/drawing/2015/06/chart">
            <c:ext xmlns:c16="http://schemas.microsoft.com/office/drawing/2014/chart" uri="{C3380CC4-5D6E-409C-BE32-E72D297353CC}">
              <c16:uniqueId val="{00000007-EDEF-4575-B51B-0F7C9DAFA9FB}"/>
            </c:ext>
          </c:extLst>
        </c:ser>
        <c:dLbls>
          <c:showVal val="1"/>
        </c:dLbls>
        <c:axId val="63440000"/>
        <c:axId val="63441536"/>
      </c:barChart>
      <c:catAx>
        <c:axId val="63440000"/>
        <c:scaling>
          <c:orientation val="minMax"/>
        </c:scaling>
        <c:axPos val="b"/>
        <c:numFmt formatCode="General" sourceLinked="0"/>
        <c:tickLblPos val="nextTo"/>
        <c:crossAx val="63441536"/>
        <c:crosses val="autoZero"/>
        <c:auto val="1"/>
        <c:lblAlgn val="ctr"/>
        <c:lblOffset val="100"/>
      </c:catAx>
      <c:valAx>
        <c:axId val="63441536"/>
        <c:scaling>
          <c:orientation val="minMax"/>
        </c:scaling>
        <c:axPos val="l"/>
        <c:majorGridlines/>
        <c:numFmt formatCode="General" sourceLinked="1"/>
        <c:tickLblPos val="nextTo"/>
        <c:crossAx val="63440000"/>
        <c:crosses val="autoZero"/>
        <c:crossBetween val="between"/>
      </c:valAx>
    </c:plotArea>
    <c:legend>
      <c:legendPos val="b"/>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0.04631</cdr:x>
      <cdr:y>0.10173</cdr:y>
    </cdr:from>
    <cdr:to>
      <cdr:x>0.7323</cdr:x>
      <cdr:y>0.17496</cdr:y>
    </cdr:to>
    <cdr:sp macro="" textlink="">
      <cdr:nvSpPr>
        <cdr:cNvPr id="3" name="TextBox 2"/>
        <cdr:cNvSpPr txBox="1"/>
      </cdr:nvSpPr>
      <cdr:spPr>
        <a:xfrm xmlns:a="http://schemas.openxmlformats.org/drawingml/2006/main">
          <a:off x="295263" y="242894"/>
          <a:ext cx="3781450" cy="171443"/>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a:r>
            <a:rPr lang="en-GB" sz="1200" dirty="0">
              <a:latin typeface="Arial Narrow" panose="020B0606020202030204" pitchFamily="34" charset="0"/>
            </a:rPr>
            <a:t>Increase</a:t>
          </a:r>
          <a:endParaRPr lang="en-GB" sz="750" dirty="0">
            <a:latin typeface="Arial Narrow" panose="020B0606020202030204" pitchFamily="34" charset="0"/>
          </a:endParaRPr>
        </a:p>
        <a:p xmlns:a="http://schemas.openxmlformats.org/drawingml/2006/main">
          <a:pPr algn="ctr"/>
          <a:endParaRPr lang="en-GB" sz="750" dirty="0">
            <a:latin typeface="Arial Narrow" panose="020B0606020202030204" pitchFamily="34" charset="0"/>
          </a:endParaRPr>
        </a:p>
      </cdr:txBody>
    </cdr:sp>
  </cdr:relSizeAnchor>
  <cdr:relSizeAnchor xmlns:cdr="http://schemas.openxmlformats.org/drawingml/2006/chartDrawing">
    <cdr:from>
      <cdr:x>0.73425</cdr:x>
      <cdr:y>0.09986</cdr:y>
    </cdr:from>
    <cdr:to>
      <cdr:x>0.95188</cdr:x>
      <cdr:y>0.2014</cdr:y>
    </cdr:to>
    <cdr:sp macro="" textlink="">
      <cdr:nvSpPr>
        <cdr:cNvPr id="4" name="TextBox 1"/>
        <cdr:cNvSpPr txBox="1"/>
      </cdr:nvSpPr>
      <cdr:spPr>
        <a:xfrm xmlns:a="http://schemas.openxmlformats.org/drawingml/2006/main">
          <a:off x="4086207" y="238128"/>
          <a:ext cx="1200168" cy="238122"/>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dirty="0">
              <a:latin typeface="Arial Narrow" panose="020B0606020202030204" pitchFamily="34" charset="0"/>
            </a:rPr>
            <a:t>Little</a:t>
          </a:r>
          <a:r>
            <a:rPr lang="en-GB" sz="750" dirty="0">
              <a:latin typeface="Arial Narrow" panose="020B0606020202030204" pitchFamily="34" charset="0"/>
            </a:rPr>
            <a:t> </a:t>
          </a:r>
          <a:r>
            <a:rPr lang="en-GB" sz="1200" dirty="0">
              <a:latin typeface="Arial Narrow" panose="020B0606020202030204" pitchFamily="34" charset="0"/>
            </a:rPr>
            <a:t>change</a:t>
          </a:r>
          <a:endParaRPr lang="en-GB" sz="750" dirty="0">
            <a:latin typeface="Arial Narrow" panose="020B0606020202030204" pitchFamily="34" charset="0"/>
          </a:endParaRPr>
        </a:p>
      </cdr:txBody>
    </cdr:sp>
  </cdr:relSizeAnchor>
  <cdr:relSizeAnchor xmlns:cdr="http://schemas.openxmlformats.org/drawingml/2006/chartDrawing">
    <cdr:from>
      <cdr:x>0.90532</cdr:x>
      <cdr:y>0.10173</cdr:y>
    </cdr:from>
    <cdr:to>
      <cdr:x>1</cdr:x>
      <cdr:y>0.17683</cdr:y>
    </cdr:to>
    <cdr:sp macro="" textlink="">
      <cdr:nvSpPr>
        <cdr:cNvPr id="5" name="TextBox 1"/>
        <cdr:cNvSpPr txBox="1"/>
      </cdr:nvSpPr>
      <cdr:spPr>
        <a:xfrm xmlns:a="http://schemas.openxmlformats.org/drawingml/2006/main">
          <a:off x="5029200" y="242896"/>
          <a:ext cx="522937" cy="176203"/>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dirty="0">
              <a:latin typeface="Arial Narrow" panose="020B0606020202030204" pitchFamily="34" charset="0"/>
            </a:rPr>
            <a:t>Decrease</a:t>
          </a:r>
          <a:endParaRPr lang="en-GB" sz="750" dirty="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1026"/>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550" tIns="45775" rIns="91550" bIns="45775" numCol="1" anchor="t" anchorCtr="0" compatLnSpc="1">
            <a:prstTxWarp prst="textNoShape">
              <a:avLst/>
            </a:prstTxWarp>
          </a:bodyPr>
          <a:lstStyle>
            <a:lvl1pPr defTabSz="915988">
              <a:defRPr sz="1200">
                <a:solidFill>
                  <a:schemeClr val="tx1"/>
                </a:solidFill>
                <a:latin typeface="Arial" charset="0"/>
              </a:defRPr>
            </a:lvl1pPr>
          </a:lstStyle>
          <a:p>
            <a:r>
              <a:rPr lang="en-US"/>
              <a:t>Global Consumer Markets Service</a:t>
            </a:r>
          </a:p>
        </p:txBody>
      </p:sp>
      <p:sp>
        <p:nvSpPr>
          <p:cNvPr id="171011" name="Rectangle 1027"/>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550" tIns="45775" rIns="91550" bIns="45775" numCol="1" anchor="t" anchorCtr="0" compatLnSpc="1">
            <a:prstTxWarp prst="textNoShape">
              <a:avLst/>
            </a:prstTxWarp>
          </a:bodyPr>
          <a:lstStyle>
            <a:lvl1pPr algn="r" defTabSz="915988">
              <a:defRPr sz="1200" b="0">
                <a:solidFill>
                  <a:schemeClr val="tx1"/>
                </a:solidFill>
                <a:latin typeface="Arial" charset="0"/>
              </a:defRPr>
            </a:lvl1pPr>
          </a:lstStyle>
          <a:p>
            <a:pPr>
              <a:defRPr/>
            </a:pPr>
            <a:fld id="{4AD799E4-8C8A-4253-9977-7469F5CD30FF}" type="datetimeFigureOut">
              <a:rPr lang="lt-LT" altLang="lt-LT"/>
              <a:pPr>
                <a:defRPr/>
              </a:pPr>
              <a:t>2017.11.21</a:t>
            </a:fld>
            <a:endParaRPr lang="lt-LT" altLang="lt-LT"/>
          </a:p>
        </p:txBody>
      </p:sp>
      <p:sp>
        <p:nvSpPr>
          <p:cNvPr id="171012" name="Rectangle 1028"/>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550" tIns="45775" rIns="91550" bIns="45775" numCol="1" anchor="b" anchorCtr="0" compatLnSpc="1">
            <a:prstTxWarp prst="textNoShape">
              <a:avLst/>
            </a:prstTxWarp>
          </a:bodyPr>
          <a:lstStyle>
            <a:lvl1pPr defTabSz="915988">
              <a:defRPr sz="1200" b="0">
                <a:solidFill>
                  <a:schemeClr val="tx1"/>
                </a:solidFill>
                <a:latin typeface="Arial" charset="0"/>
              </a:defRPr>
            </a:lvl1pPr>
          </a:lstStyle>
          <a:p>
            <a:r>
              <a:rPr lang="en-US"/>
              <a:t>Global Insight</a:t>
            </a:r>
          </a:p>
        </p:txBody>
      </p:sp>
      <p:sp>
        <p:nvSpPr>
          <p:cNvPr id="171013" name="Rectangle 1029"/>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1550" tIns="45775" rIns="91550" bIns="45775" numCol="1" anchor="b" anchorCtr="0" compatLnSpc="1">
            <a:prstTxWarp prst="textNoShape">
              <a:avLst/>
            </a:prstTxWarp>
          </a:bodyPr>
          <a:lstStyle>
            <a:lvl1pPr algn="r" defTabSz="915988">
              <a:defRPr sz="1200" b="0">
                <a:solidFill>
                  <a:schemeClr val="tx1"/>
                </a:solidFill>
              </a:defRPr>
            </a:lvl1pPr>
          </a:lstStyle>
          <a:p>
            <a:pPr>
              <a:defRPr/>
            </a:pPr>
            <a:fld id="{F073ED43-6F1F-41AD-AC0A-557E21CE5715}"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550" tIns="45775" rIns="91550" bIns="45775" numCol="1" anchor="t" anchorCtr="0" compatLnSpc="1">
            <a:prstTxWarp prst="textNoShape">
              <a:avLst/>
            </a:prstTxWarp>
          </a:bodyPr>
          <a:lstStyle>
            <a:lvl1pPr defTabSz="915988">
              <a:spcBef>
                <a:spcPct val="50000"/>
              </a:spcBef>
              <a:buClr>
                <a:srgbClr val="CA0026"/>
              </a:buClr>
              <a:buSzPct val="160000"/>
              <a:defRPr sz="1200">
                <a:effectLst>
                  <a:outerShdw blurRad="38100" dist="38100" dir="2700000" algn="tl">
                    <a:srgbClr val="C0C0C0"/>
                  </a:outerShdw>
                </a:effectLst>
              </a:defRPr>
            </a:lvl1pPr>
          </a:lstStyle>
          <a:p>
            <a:endParaRPr lang="lt-LT" altLang="lt-LT"/>
          </a:p>
        </p:txBody>
      </p:sp>
      <p:sp>
        <p:nvSpPr>
          <p:cNvPr id="5017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550" tIns="45775" rIns="91550" bIns="45775" numCol="1" anchor="t" anchorCtr="0" compatLnSpc="1">
            <a:prstTxWarp prst="textNoShape">
              <a:avLst/>
            </a:prstTxWarp>
          </a:bodyPr>
          <a:lstStyle>
            <a:lvl1pPr algn="r" defTabSz="915988">
              <a:spcBef>
                <a:spcPct val="50000"/>
              </a:spcBef>
              <a:buClr>
                <a:srgbClr val="CA0026"/>
              </a:buClr>
              <a:buSzPct val="160000"/>
              <a:defRPr sz="1200">
                <a:effectLst>
                  <a:outerShdw blurRad="38100" dist="38100" dir="2700000" algn="tl">
                    <a:srgbClr val="C0C0C0"/>
                  </a:outerShdw>
                </a:effectLst>
              </a:defRPr>
            </a:lvl1pPr>
          </a:lstStyle>
          <a:p>
            <a:pPr>
              <a:defRPr/>
            </a:pPr>
            <a:fld id="{01A6D016-136E-4CB0-9CFF-436C53482D87}" type="datetimeFigureOut">
              <a:rPr lang="lt-LT" altLang="lt-LT"/>
              <a:pPr>
                <a:defRPr/>
              </a:pPr>
              <a:t>2017.11.21</a:t>
            </a:fld>
            <a:endParaRPr lang="lt-LT" altLang="lt-LT"/>
          </a:p>
        </p:txBody>
      </p:sp>
      <p:sp>
        <p:nvSpPr>
          <p:cNvPr id="197636" name="Rectangle 4"/>
          <p:cNvSpPr>
            <a:spLocks noGrp="1" noRot="1" noChangeAspect="1" noChangeArrowheads="1" noTextEdit="1"/>
          </p:cNvSpPr>
          <p:nvPr>
            <p:ph type="sldImg" idx="2"/>
          </p:nvPr>
        </p:nvSpPr>
        <p:spPr bwMode="auto">
          <a:xfrm>
            <a:off x="914400" y="741363"/>
            <a:ext cx="4967288" cy="37258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06463" y="4718050"/>
            <a:ext cx="4984750" cy="4467225"/>
          </a:xfrm>
          <a:prstGeom prst="rect">
            <a:avLst/>
          </a:prstGeom>
          <a:noFill/>
          <a:ln w="9525">
            <a:noFill/>
            <a:miter lim="800000"/>
            <a:headEnd/>
            <a:tailEnd/>
          </a:ln>
        </p:spPr>
        <p:txBody>
          <a:bodyPr vert="horz" wrap="square" lIns="91550" tIns="45775" rIns="91550" bIns="457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550" tIns="45775" rIns="91550" bIns="45775" numCol="1" anchor="b" anchorCtr="0" compatLnSpc="1">
            <a:prstTxWarp prst="textNoShape">
              <a:avLst/>
            </a:prstTxWarp>
          </a:bodyPr>
          <a:lstStyle>
            <a:lvl1pPr defTabSz="915988">
              <a:spcBef>
                <a:spcPct val="50000"/>
              </a:spcBef>
              <a:buClr>
                <a:srgbClr val="CA0026"/>
              </a:buClr>
              <a:buSzPct val="160000"/>
              <a:defRPr sz="1200">
                <a:effectLst>
                  <a:outerShdw blurRad="38100" dist="38100" dir="2700000" algn="tl">
                    <a:srgbClr val="C0C0C0"/>
                  </a:outerShdw>
                </a:effectLst>
              </a:defRPr>
            </a:lvl1pPr>
          </a:lstStyle>
          <a:p>
            <a:endParaRPr lang="lt-LT" altLang="lt-LT"/>
          </a:p>
        </p:txBody>
      </p:sp>
      <p:sp>
        <p:nvSpPr>
          <p:cNvPr id="5018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550" tIns="45775" rIns="91550" bIns="45775" numCol="1" anchor="b" anchorCtr="0" compatLnSpc="1">
            <a:prstTxWarp prst="textNoShape">
              <a:avLst/>
            </a:prstTxWarp>
          </a:bodyPr>
          <a:lstStyle>
            <a:lvl1pPr algn="r" defTabSz="915988">
              <a:spcBef>
                <a:spcPct val="50000"/>
              </a:spcBef>
              <a:buClr>
                <a:srgbClr val="CA0026"/>
              </a:buClr>
              <a:buSzPct val="160000"/>
              <a:defRPr sz="1200">
                <a:effectLst>
                  <a:outerShdw blurRad="38100" dist="38100" dir="2700000" algn="tl">
                    <a:srgbClr val="C0C0C0"/>
                  </a:outerShdw>
                </a:effectLst>
              </a:defRPr>
            </a:lvl1pPr>
          </a:lstStyle>
          <a:p>
            <a:pPr>
              <a:defRPr/>
            </a:pPr>
            <a:fld id="{60961DF7-2E39-4DFD-8F55-E65C0767D2F7}"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2A3047A8-FFA8-4F8D-B54C-FF09C6A6BE58}" type="slidenum">
              <a:rPr lang="en-US" altLang="lt-LT"/>
              <a:pPr>
                <a:defRPr/>
              </a:pPr>
              <a:t>1</a:t>
            </a:fld>
            <a:endParaRPr lang="en-US" altLang="lt-LT"/>
          </a:p>
        </p:txBody>
      </p:sp>
      <p:sp>
        <p:nvSpPr>
          <p:cNvPr id="4" name="Rectangle 7"/>
          <p:cNvSpPr txBox="1">
            <a:spLocks noGrp="1" noChangeArrowheads="1"/>
          </p:cNvSpPr>
          <p:nvPr/>
        </p:nvSpPr>
        <p:spPr bwMode="auto">
          <a:xfrm>
            <a:off x="3851275" y="9429750"/>
            <a:ext cx="2946400" cy="496888"/>
          </a:xfrm>
          <a:prstGeom prst="rect">
            <a:avLst/>
          </a:prstGeom>
          <a:noFill/>
          <a:ln>
            <a:miter lim="800000"/>
            <a:headEnd/>
            <a:tailEnd/>
          </a:ln>
        </p:spPr>
        <p:txBody>
          <a:bodyPr lIns="91550" tIns="45775" rIns="91550" bIns="45775" anchor="b"/>
          <a:lstStyle/>
          <a:p>
            <a:pPr algn="r" defTabSz="915988">
              <a:spcBef>
                <a:spcPct val="50000"/>
              </a:spcBef>
              <a:buClr>
                <a:srgbClr val="CA0026"/>
              </a:buClr>
              <a:buSzPct val="160000"/>
              <a:defRPr/>
            </a:pPr>
            <a:fld id="{D9455572-1F77-4AC6-8F8C-D00329179737}" type="slidenum">
              <a:rPr lang="en-US" altLang="lt-LT" sz="1200">
                <a:effectLst>
                  <a:outerShdw blurRad="38100" dist="38100" dir="2700000" algn="tl">
                    <a:srgbClr val="C0C0C0"/>
                  </a:outerShdw>
                </a:effectLst>
              </a:rPr>
              <a:pPr algn="r" defTabSz="915988">
                <a:spcBef>
                  <a:spcPct val="50000"/>
                </a:spcBef>
                <a:buClr>
                  <a:srgbClr val="CA0026"/>
                </a:buClr>
                <a:buSzPct val="160000"/>
                <a:defRPr/>
              </a:pPr>
              <a:t>1</a:t>
            </a:fld>
            <a:endParaRPr lang="en-US" altLang="lt-LT" sz="1200">
              <a:effectLst>
                <a:outerShdw blurRad="38100" dist="38100" dir="2700000" algn="tl">
                  <a:srgbClr val="C0C0C0"/>
                </a:outerShdw>
              </a:effectLst>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pPr eaLnBrk="1" hangingPunct="1"/>
            <a:endParaRPr lang="lt-LT" altLang="lt-L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233FB7BB-320C-462E-8DA8-9DB093C4E4F6}" type="slidenum">
              <a:rPr lang="en-US" altLang="lt-LT"/>
              <a:pPr>
                <a:defRPr/>
              </a:pPr>
              <a:t>9</a:t>
            </a:fld>
            <a:endParaRPr lang="en-US" altLang="lt-LT"/>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Spustelėję redag. ruoš. teksto stilių</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a:t>Spustelėję redag. ruoš. pavad. stilių</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a:prstGeom prst="rect">
            <a:avLst/>
          </a:prstGeo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a:prstGeom prst="rect">
            <a:avLst/>
          </a:prstGeo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ksto vietos rezervavimo ženklas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a:t>Spustelėję redag. ruoš. pavad. stilių</a:t>
            </a:r>
          </a:p>
        </p:txBody>
      </p:sp>
      <p:sp>
        <p:nvSpPr>
          <p:cNvPr id="3" name="Vertikalaus teksto vietos rezervavimo ženklas 2"/>
          <p:cNvSpPr>
            <a:spLocks noGrp="1"/>
          </p:cNvSpPr>
          <p:nvPr>
            <p:ph type="body" orient="vert" idx="1"/>
          </p:nvPr>
        </p:nvSpPr>
        <p:spPr>
          <a:xfrm>
            <a:off x="457200" y="1600200"/>
            <a:ext cx="8229600" cy="4525963"/>
          </a:xfrm>
          <a:prstGeom prst="rect">
            <a:avLst/>
          </a:prstGeo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a:prstGeom prst="rect">
            <a:avLst/>
          </a:prstGeo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a:prstGeom prst="rect">
            <a:avLst/>
          </a:prstGeo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a:prstGeom prst="rect">
            <a:avLst/>
          </a:prstGeom>
        </p:spPr>
        <p:txBody>
          <a:bodyPr lIns="91203" tIns="45600" rIns="91203" bIns="45600"/>
          <a:lstStyle/>
          <a:p>
            <a:r>
              <a:rPr lang="en-US"/>
              <a:t>Click to edit Master title style</a:t>
            </a:r>
            <a:endParaRPr lang="lt-LT"/>
          </a:p>
        </p:txBody>
      </p:sp>
      <p:sp>
        <p:nvSpPr>
          <p:cNvPr id="3" name="Subtitle 2"/>
          <p:cNvSpPr>
            <a:spLocks noGrp="1"/>
          </p:cNvSpPr>
          <p:nvPr>
            <p:ph type="subTitle" idx="1"/>
          </p:nvPr>
        </p:nvSpPr>
        <p:spPr>
          <a:xfrm>
            <a:off x="1371603" y="3886200"/>
            <a:ext cx="6400800" cy="1752600"/>
          </a:xfrm>
          <a:prstGeom prst="rect">
            <a:avLst/>
          </a:prstGeom>
        </p:spPr>
        <p:txBody>
          <a:bodyPr lIns="91203" tIns="45600" rIns="91203" bIns="45600"/>
          <a:lstStyle>
            <a:lvl1pPr marL="0" indent="0" algn="ctr">
              <a:buNone/>
              <a:defRPr/>
            </a:lvl1pPr>
            <a:lvl2pPr marL="456008" indent="0" algn="ctr">
              <a:buNone/>
              <a:defRPr/>
            </a:lvl2pPr>
            <a:lvl3pPr marL="912028" indent="0" algn="ctr">
              <a:buNone/>
              <a:defRPr/>
            </a:lvl3pPr>
            <a:lvl4pPr marL="1368043" indent="0" algn="ctr">
              <a:buNone/>
              <a:defRPr/>
            </a:lvl4pPr>
            <a:lvl5pPr marL="1824057" indent="0" algn="ctr">
              <a:buNone/>
              <a:defRPr/>
            </a:lvl5pPr>
            <a:lvl6pPr marL="2280071" indent="0" algn="ctr">
              <a:buNone/>
              <a:defRPr/>
            </a:lvl6pPr>
            <a:lvl7pPr marL="2736086" indent="0" algn="ctr">
              <a:buNone/>
              <a:defRPr/>
            </a:lvl7pPr>
            <a:lvl8pPr marL="3192102" indent="0" algn="ctr">
              <a:buNone/>
              <a:defRPr/>
            </a:lvl8pPr>
            <a:lvl9pPr marL="3648115" indent="0" algn="ctr">
              <a:buNone/>
              <a:defRPr/>
            </a:lvl9pPr>
          </a:lstStyle>
          <a:p>
            <a:r>
              <a:rPr lang="en-US"/>
              <a:t>Click to edit Master subtitle style</a:t>
            </a:r>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Content Placeholder 2"/>
          <p:cNvSpPr>
            <a:spLocks noGrp="1"/>
          </p:cNvSpPr>
          <p:nvPr>
            <p:ph idx="1"/>
          </p:nvPr>
        </p:nvSpPr>
        <p:spPr>
          <a:xfrm>
            <a:off x="457200" y="1600221"/>
            <a:ext cx="8229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203" tIns="45600" rIns="91203" bIns="45600"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34"/>
            <a:ext cx="7772400" cy="1500187"/>
          </a:xfrm>
          <a:prstGeom prst="rect">
            <a:avLst/>
          </a:prstGeom>
        </p:spPr>
        <p:txBody>
          <a:bodyPr lIns="91203" tIns="45600" rIns="91203" bIns="45600" anchor="b"/>
          <a:lstStyle>
            <a:lvl1pPr marL="0" indent="0">
              <a:buNone/>
              <a:defRPr sz="2000"/>
            </a:lvl1pPr>
            <a:lvl2pPr marL="456008" indent="0">
              <a:buNone/>
              <a:defRPr sz="1800"/>
            </a:lvl2pPr>
            <a:lvl3pPr marL="912028" indent="0">
              <a:buNone/>
              <a:defRPr sz="1600"/>
            </a:lvl3pPr>
            <a:lvl4pPr marL="1368043" indent="0">
              <a:buNone/>
              <a:defRPr sz="1400"/>
            </a:lvl4pPr>
            <a:lvl5pPr marL="1824057" indent="0">
              <a:buNone/>
              <a:defRPr sz="1400"/>
            </a:lvl5pPr>
            <a:lvl6pPr marL="2280071" indent="0">
              <a:buNone/>
              <a:defRPr sz="1400"/>
            </a:lvl6pPr>
            <a:lvl7pPr marL="2736086" indent="0">
              <a:buNone/>
              <a:defRPr sz="1400"/>
            </a:lvl7pPr>
            <a:lvl8pPr marL="3192102" indent="0">
              <a:buNone/>
              <a:defRPr sz="1400"/>
            </a:lvl8pPr>
            <a:lvl9pPr marL="3648115" indent="0">
              <a:buNone/>
              <a:defRPr sz="1400"/>
            </a:lvl9pPr>
          </a:lstStyle>
          <a:p>
            <a:pPr lvl="0"/>
            <a:r>
              <a:rPr lang="en-US"/>
              <a:t>Click to edit Master text styles</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Content Placeholder 2"/>
          <p:cNvSpPr>
            <a:spLocks noGrp="1"/>
          </p:cNvSpPr>
          <p:nvPr>
            <p:ph sz="half" idx="1"/>
          </p:nvPr>
        </p:nvSpPr>
        <p:spPr>
          <a:xfrm>
            <a:off x="457200" y="1600221"/>
            <a:ext cx="4038600" cy="4525963"/>
          </a:xfrm>
          <a:prstGeom prst="rect">
            <a:avLst/>
          </a:prstGeom>
        </p:spPr>
        <p:txBody>
          <a:bodyPr lIns="91203" tIns="45600" rIns="91203" bIns="45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1"/>
            <a:ext cx="4038600" cy="4525963"/>
          </a:xfrm>
          <a:prstGeom prst="rect">
            <a:avLst/>
          </a:prstGeom>
        </p:spPr>
        <p:txBody>
          <a:bodyPr lIns="91203" tIns="45600" rIns="91203" bIns="45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6"/>
            <a:ext cx="4040188" cy="639762"/>
          </a:xfrm>
          <a:prstGeom prst="rect">
            <a:avLst/>
          </a:prstGeom>
        </p:spPr>
        <p:txBody>
          <a:bodyPr lIns="91203" tIns="45600" rIns="91203" bIns="45600" anchor="b"/>
          <a:lstStyle>
            <a:lvl1pPr marL="0" indent="0">
              <a:buNone/>
              <a:defRPr sz="2400" b="1"/>
            </a:lvl1pPr>
            <a:lvl2pPr marL="456008" indent="0">
              <a:buNone/>
              <a:defRPr sz="2000" b="1"/>
            </a:lvl2pPr>
            <a:lvl3pPr marL="912028" indent="0">
              <a:buNone/>
              <a:defRPr sz="1800" b="1"/>
            </a:lvl3pPr>
            <a:lvl4pPr marL="1368043" indent="0">
              <a:buNone/>
              <a:defRPr sz="1600" b="1"/>
            </a:lvl4pPr>
            <a:lvl5pPr marL="1824057" indent="0">
              <a:buNone/>
              <a:defRPr sz="1600" b="1"/>
            </a:lvl5pPr>
            <a:lvl6pPr marL="2280071" indent="0">
              <a:buNone/>
              <a:defRPr sz="1600" b="1"/>
            </a:lvl6pPr>
            <a:lvl7pPr marL="2736086" indent="0">
              <a:buNone/>
              <a:defRPr sz="1600" b="1"/>
            </a:lvl7pPr>
            <a:lvl8pPr marL="3192102" indent="0">
              <a:buNone/>
              <a:defRPr sz="1600" b="1"/>
            </a:lvl8pPr>
            <a:lvl9pPr marL="364811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203" tIns="45600" rIns="91203" bIns="456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6"/>
            <a:ext cx="4041775" cy="639762"/>
          </a:xfrm>
          <a:prstGeom prst="rect">
            <a:avLst/>
          </a:prstGeom>
        </p:spPr>
        <p:txBody>
          <a:bodyPr lIns="91203" tIns="45600" rIns="91203" bIns="45600" anchor="b"/>
          <a:lstStyle>
            <a:lvl1pPr marL="0" indent="0">
              <a:buNone/>
              <a:defRPr sz="2400" b="1"/>
            </a:lvl1pPr>
            <a:lvl2pPr marL="456008" indent="0">
              <a:buNone/>
              <a:defRPr sz="2000" b="1"/>
            </a:lvl2pPr>
            <a:lvl3pPr marL="912028" indent="0">
              <a:buNone/>
              <a:defRPr sz="1800" b="1"/>
            </a:lvl3pPr>
            <a:lvl4pPr marL="1368043" indent="0">
              <a:buNone/>
              <a:defRPr sz="1600" b="1"/>
            </a:lvl4pPr>
            <a:lvl5pPr marL="1824057" indent="0">
              <a:buNone/>
              <a:defRPr sz="1600" b="1"/>
            </a:lvl5pPr>
            <a:lvl6pPr marL="2280071" indent="0">
              <a:buNone/>
              <a:defRPr sz="1600" b="1"/>
            </a:lvl6pPr>
            <a:lvl7pPr marL="2736086" indent="0">
              <a:buNone/>
              <a:defRPr sz="1600" b="1"/>
            </a:lvl7pPr>
            <a:lvl8pPr marL="3192102" indent="0">
              <a:buNone/>
              <a:defRPr sz="1600" b="1"/>
            </a:lvl8pPr>
            <a:lvl9pPr marL="36481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9"/>
            <a:ext cx="4041775" cy="3951288"/>
          </a:xfrm>
          <a:prstGeom prst="rect">
            <a:avLst/>
          </a:prstGeom>
        </p:spPr>
        <p:txBody>
          <a:bodyPr lIns="91203" tIns="45600" rIns="91203" bIns="456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lIns="91203" tIns="45600" rIns="91203" bIns="45600"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71"/>
            <a:ext cx="5111750" cy="5853113"/>
          </a:xfrm>
          <a:prstGeom prst="rect">
            <a:avLst/>
          </a:prstGeom>
        </p:spPr>
        <p:txBody>
          <a:bodyPr lIns="91203" tIns="45600" rIns="91203" bIns="4560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3" y="1435101"/>
            <a:ext cx="3008313" cy="4691063"/>
          </a:xfrm>
          <a:prstGeom prst="rect">
            <a:avLst/>
          </a:prstGeom>
        </p:spPr>
        <p:txBody>
          <a:bodyPr lIns="91203" tIns="45600" rIns="91203" bIns="45600"/>
          <a:lstStyle>
            <a:lvl1pPr marL="0" indent="0">
              <a:buNone/>
              <a:defRPr sz="1400"/>
            </a:lvl1pPr>
            <a:lvl2pPr marL="456008" indent="0">
              <a:buNone/>
              <a:defRPr sz="1200"/>
            </a:lvl2pPr>
            <a:lvl3pPr marL="912028" indent="0">
              <a:buNone/>
              <a:defRPr sz="1000"/>
            </a:lvl3pPr>
            <a:lvl4pPr marL="1368043" indent="0">
              <a:buNone/>
              <a:defRPr sz="900"/>
            </a:lvl4pPr>
            <a:lvl5pPr marL="1824057" indent="0">
              <a:buNone/>
              <a:defRPr sz="900"/>
            </a:lvl5pPr>
            <a:lvl6pPr marL="2280071" indent="0">
              <a:buNone/>
              <a:defRPr sz="900"/>
            </a:lvl6pPr>
            <a:lvl7pPr marL="2736086" indent="0">
              <a:buNone/>
              <a:defRPr sz="900"/>
            </a:lvl7pPr>
            <a:lvl8pPr marL="3192102" indent="0">
              <a:buNone/>
              <a:defRPr sz="900"/>
            </a:lvl8pPr>
            <a:lvl9pPr marL="3648115" indent="0">
              <a:buNone/>
              <a:defRPr sz="900"/>
            </a:lvl9pPr>
          </a:lstStyle>
          <a:p>
            <a:pPr lvl="0"/>
            <a:r>
              <a:rPr lang="en-US"/>
              <a:t>Click to edit Master text styles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a:prstGeom prst="rect">
            <a:avLst/>
          </a:prstGeom>
        </p:spPr>
        <p:txBody>
          <a:bodyPr lIns="91203" tIns="45600" rIns="91203" bIns="45600"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9" y="612775"/>
            <a:ext cx="5486400" cy="4114800"/>
          </a:xfrm>
          <a:prstGeom prst="rect">
            <a:avLst/>
          </a:prstGeom>
        </p:spPr>
        <p:txBody>
          <a:bodyPr lIns="91203" tIns="45600" rIns="91203" bIns="45600"/>
          <a:lstStyle>
            <a:lvl1pPr marL="0" indent="0">
              <a:buNone/>
              <a:defRPr sz="3200"/>
            </a:lvl1pPr>
            <a:lvl2pPr marL="456008" indent="0">
              <a:buNone/>
              <a:defRPr sz="2800"/>
            </a:lvl2pPr>
            <a:lvl3pPr marL="912028" indent="0">
              <a:buNone/>
              <a:defRPr sz="2400"/>
            </a:lvl3pPr>
            <a:lvl4pPr marL="1368043" indent="0">
              <a:buNone/>
              <a:defRPr sz="2000"/>
            </a:lvl4pPr>
            <a:lvl5pPr marL="1824057" indent="0">
              <a:buNone/>
              <a:defRPr sz="2000"/>
            </a:lvl5pPr>
            <a:lvl6pPr marL="2280071" indent="0">
              <a:buNone/>
              <a:defRPr sz="2000"/>
            </a:lvl6pPr>
            <a:lvl7pPr marL="2736086" indent="0">
              <a:buNone/>
              <a:defRPr sz="2000"/>
            </a:lvl7pPr>
            <a:lvl8pPr marL="3192102" indent="0">
              <a:buNone/>
              <a:defRPr sz="2000"/>
            </a:lvl8pPr>
            <a:lvl9pPr marL="3648115" indent="0">
              <a:buNone/>
              <a:defRPr sz="2000"/>
            </a:lvl9pPr>
          </a:lstStyle>
          <a:p>
            <a:pPr lvl="0"/>
            <a:endParaRPr lang="lt-LT" noProof="0"/>
          </a:p>
        </p:txBody>
      </p:sp>
      <p:sp>
        <p:nvSpPr>
          <p:cNvPr id="4" name="Text Placeholder 3"/>
          <p:cNvSpPr>
            <a:spLocks noGrp="1"/>
          </p:cNvSpPr>
          <p:nvPr>
            <p:ph type="body" sz="half" idx="2"/>
          </p:nvPr>
        </p:nvSpPr>
        <p:spPr>
          <a:xfrm>
            <a:off x="1792289" y="5367338"/>
            <a:ext cx="5486400" cy="804862"/>
          </a:xfrm>
          <a:prstGeom prst="rect">
            <a:avLst/>
          </a:prstGeom>
        </p:spPr>
        <p:txBody>
          <a:bodyPr lIns="91203" tIns="45600" rIns="91203" bIns="45600"/>
          <a:lstStyle>
            <a:lvl1pPr marL="0" indent="0">
              <a:buNone/>
              <a:defRPr sz="1400"/>
            </a:lvl1pPr>
            <a:lvl2pPr marL="456008" indent="0">
              <a:buNone/>
              <a:defRPr sz="1200"/>
            </a:lvl2pPr>
            <a:lvl3pPr marL="912028" indent="0">
              <a:buNone/>
              <a:defRPr sz="1000"/>
            </a:lvl3pPr>
            <a:lvl4pPr marL="1368043" indent="0">
              <a:buNone/>
              <a:defRPr sz="900"/>
            </a:lvl4pPr>
            <a:lvl5pPr marL="1824057" indent="0">
              <a:buNone/>
              <a:defRPr sz="900"/>
            </a:lvl5pPr>
            <a:lvl6pPr marL="2280071" indent="0">
              <a:buNone/>
              <a:defRPr sz="900"/>
            </a:lvl6pPr>
            <a:lvl7pPr marL="2736086" indent="0">
              <a:buNone/>
              <a:defRPr sz="900"/>
            </a:lvl7pPr>
            <a:lvl8pPr marL="3192102" indent="0">
              <a:buNone/>
              <a:defRPr sz="900"/>
            </a:lvl8pPr>
            <a:lvl9pPr marL="3648115" indent="0">
              <a:buNone/>
              <a:defRPr sz="900"/>
            </a:lvl9pPr>
          </a:lstStyle>
          <a:p>
            <a:pPr lvl="0"/>
            <a:r>
              <a:rPr lang="en-US"/>
              <a:t>Click to edit Master text styles</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Vertical Text Placeholder 2"/>
          <p:cNvSpPr>
            <a:spLocks noGrp="1"/>
          </p:cNvSpPr>
          <p:nvPr>
            <p:ph type="body" orient="vert" idx="1"/>
          </p:nvPr>
        </p:nvSpPr>
        <p:spPr>
          <a:xfrm>
            <a:off x="457200" y="1600221"/>
            <a:ext cx="8229600" cy="4525963"/>
          </a:xfrm>
          <a:prstGeom prst="rect">
            <a:avLst/>
          </a:prstGeom>
        </p:spPr>
        <p:txBody>
          <a:bodyPr vert="eaVert"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203" tIns="45600" rIns="91203" bIns="45600"/>
          <a:lstStyle/>
          <a:p>
            <a:r>
              <a:rPr lang="en-US"/>
              <a:t>Click to edit Master title style</a:t>
            </a:r>
            <a:endParaRPr lang="lt-LT"/>
          </a:p>
        </p:txBody>
      </p:sp>
      <p:sp>
        <p:nvSpPr>
          <p:cNvPr id="3" name="Vertical Text Placeholder 2"/>
          <p:cNvSpPr>
            <a:spLocks noGrp="1"/>
          </p:cNvSpPr>
          <p:nvPr>
            <p:ph type="body" orient="vert" idx="1"/>
          </p:nvPr>
        </p:nvSpPr>
        <p:spPr>
          <a:xfrm>
            <a:off x="457202" y="274638"/>
            <a:ext cx="6019800" cy="5851525"/>
          </a:xfrm>
          <a:prstGeom prst="rect">
            <a:avLst/>
          </a:prstGeom>
        </p:spPr>
        <p:txBody>
          <a:bodyPr vert="eaVert"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Table Placeholder 2"/>
          <p:cNvSpPr>
            <a:spLocks noGrp="1"/>
          </p:cNvSpPr>
          <p:nvPr>
            <p:ph type="tbl" idx="1"/>
          </p:nvPr>
        </p:nvSpPr>
        <p:spPr>
          <a:xfrm>
            <a:off x="457200" y="1600221"/>
            <a:ext cx="8229600" cy="4525963"/>
          </a:xfrm>
          <a:prstGeom prst="rect">
            <a:avLst/>
          </a:prstGeom>
        </p:spPr>
        <p:txBody>
          <a:bodyPr lIns="91203" tIns="45600" rIns="91203" bIns="45600"/>
          <a:lstStyle/>
          <a:p>
            <a:pPr lvl="0"/>
            <a:endParaRPr lang="lt-LT" noProof="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Text Placeholder 2"/>
          <p:cNvSpPr>
            <a:spLocks noGrp="1"/>
          </p:cNvSpPr>
          <p:nvPr>
            <p:ph type="body" sz="half" idx="1"/>
          </p:nvPr>
        </p:nvSpPr>
        <p:spPr>
          <a:xfrm>
            <a:off x="457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21"/>
            <a:ext cx="4038600" cy="4525963"/>
          </a:xfrm>
          <a:prstGeom prst="rect">
            <a:avLst/>
          </a:prstGeom>
        </p:spPr>
        <p:txBody>
          <a:bodyPr lIns="91203" tIns="45600" rIns="91203" bIns="45600"/>
          <a:lstStyle/>
          <a:p>
            <a:pPr lvl="0"/>
            <a:endParaRPr lang="lt-LT" noProof="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Text Placeholder 2"/>
          <p:cNvSpPr>
            <a:spLocks noGrp="1"/>
          </p:cNvSpPr>
          <p:nvPr>
            <p:ph type="body" sz="half" idx="1"/>
          </p:nvPr>
        </p:nvSpPr>
        <p:spPr>
          <a:xfrm>
            <a:off x="457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203" tIns="45600" rIns="91203" bIns="45600"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pPr>
              <a:defRPr/>
            </a:pPr>
            <a:fld id="{7BC787A4-45ED-4801-8FB9-DFC1BC5C661E}" type="datetimeFigureOut">
              <a:rPr lang="lt-LT" altLang="lt-LT"/>
              <a:pPr>
                <a:defRPr/>
              </a:pPr>
              <a:t>2017.11.21</a:t>
            </a:fld>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203" tIns="45600" rIns="91203" bIns="45600"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203" tIns="45600" rIns="91203" bIns="45600"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pPr>
              <a:defRPr/>
            </a:pPr>
            <a:fld id="{B431A059-8EA3-46D0-9DAF-3A824F978EE1}" type="slidenum">
              <a:rPr lang="lt-LT" altLang="lt-LT"/>
              <a:pPr>
                <a:defRPr/>
              </a:pPr>
              <a:t>‹#›</a:t>
            </a:fld>
            <a:endParaRPr lang="lt-LT" altLang="lt-LT"/>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Text Placeholder 2"/>
          <p:cNvSpPr>
            <a:spLocks noGrp="1"/>
          </p:cNvSpPr>
          <p:nvPr>
            <p:ph type="body" sz="half" idx="1"/>
          </p:nvPr>
        </p:nvSpPr>
        <p:spPr>
          <a:xfrm>
            <a:off x="457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Chart Placeholder 2"/>
          <p:cNvSpPr>
            <a:spLocks noGrp="1"/>
          </p:cNvSpPr>
          <p:nvPr>
            <p:ph type="chart" idx="1"/>
          </p:nvPr>
        </p:nvSpPr>
        <p:spPr>
          <a:xfrm>
            <a:off x="457200" y="1600221"/>
            <a:ext cx="8229600" cy="4525963"/>
          </a:xfrm>
          <a:prstGeom prst="rect">
            <a:avLst/>
          </a:prstGeom>
        </p:spPr>
        <p:txBody>
          <a:bodyPr lIns="91203" tIns="45600" rIns="91203" bIns="45600"/>
          <a:lstStyle/>
          <a:p>
            <a:pPr lvl="0"/>
            <a:endParaRPr lang="lt-LT" noProof="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pPr>
              <a:defRPr/>
            </a:pPr>
            <a:fld id="{E0F60DED-4D2C-4897-A65A-4926C09B0D19}" type="datetimeFigureOut">
              <a:rPr lang="lt-LT" altLang="lt-LT"/>
              <a:pPr>
                <a:defRPr/>
              </a:pPr>
              <a:t>2017.11.21</a:t>
            </a:fld>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cs typeface="+mn-cs"/>
              </a:defRPr>
            </a:lvl1pPr>
          </a:lstStyle>
          <a:p>
            <a:pPr>
              <a:defRPr/>
            </a:pPr>
            <a:fld id="{B45941D8-E87D-4828-A6A6-A8FF9D0B811C}" type="slidenum">
              <a:rPr lang="lt-LT" altLang="lt-LT"/>
              <a:pPr>
                <a:defRPr/>
              </a:pPr>
              <a:t>‹#›</a:t>
            </a:fld>
            <a:endParaRPr lang="lt-LT" alt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pPr>
              <a:defRPr/>
            </a:pPr>
            <a:fld id="{BBDF4F51-CD86-4EEE-A83D-4F7E6AA3B688}" type="datetimeFigureOut">
              <a:rPr lang="lt-LT" altLang="lt-LT"/>
              <a:pPr>
                <a:defRPr/>
              </a:pPr>
              <a:t>2017.11.21</a:t>
            </a:fld>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cs typeface="+mn-cs"/>
              </a:defRPr>
            </a:lvl1pPr>
          </a:lstStyle>
          <a:p>
            <a:pPr>
              <a:defRPr/>
            </a:pPr>
            <a:fld id="{17AE171C-5CA9-4951-9FBC-F5896246E932}" type="slidenum">
              <a:rPr lang="lt-LT" altLang="lt-LT"/>
              <a:pPr>
                <a:defRPr/>
              </a:pPr>
              <a:t>‹#›</a:t>
            </a:fld>
            <a:endParaRPr lang="lt-LT" altLang="lt-LT"/>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lIns="91395" tIns="45697" rIns="91395" bIns="45697"/>
          <a:lstStyle/>
          <a:p>
            <a:r>
              <a:rPr lang="en-US"/>
              <a:t>Click to edit Master title style</a:t>
            </a:r>
            <a:endParaRPr lang="lt-LT"/>
          </a:p>
        </p:txBody>
      </p:sp>
      <p:sp>
        <p:nvSpPr>
          <p:cNvPr id="3" name="Subtitle 2"/>
          <p:cNvSpPr>
            <a:spLocks noGrp="1"/>
          </p:cNvSpPr>
          <p:nvPr>
            <p:ph type="subTitle" idx="1"/>
          </p:nvPr>
        </p:nvSpPr>
        <p:spPr>
          <a:xfrm>
            <a:off x="1371603" y="3886200"/>
            <a:ext cx="6400800" cy="1752600"/>
          </a:xfrm>
          <a:prstGeom prst="rect">
            <a:avLst/>
          </a:prstGeom>
        </p:spPr>
        <p:txBody>
          <a:bodyPr lIns="91395" tIns="45697" rIns="91395" bIns="45697"/>
          <a:lstStyle>
            <a:lvl1pPr marL="0" indent="0" algn="ctr">
              <a:buNone/>
              <a:defRPr/>
            </a:lvl1pPr>
            <a:lvl2pPr marL="456975" indent="0" algn="ctr">
              <a:buNone/>
              <a:defRPr/>
            </a:lvl2pPr>
            <a:lvl3pPr marL="913948" indent="0" algn="ctr">
              <a:buNone/>
              <a:defRPr/>
            </a:lvl3pPr>
            <a:lvl4pPr marL="1370921" indent="0" algn="ctr">
              <a:buNone/>
              <a:defRPr/>
            </a:lvl4pPr>
            <a:lvl5pPr marL="1827896" indent="0" algn="ctr">
              <a:buNone/>
              <a:defRPr/>
            </a:lvl5pPr>
            <a:lvl6pPr marL="2284869" indent="0" algn="ctr">
              <a:buNone/>
              <a:defRPr/>
            </a:lvl6pPr>
            <a:lvl7pPr marL="2741844" indent="0" algn="ctr">
              <a:buNone/>
              <a:defRPr/>
            </a:lvl7pPr>
            <a:lvl8pPr marL="3198817" indent="0" algn="ctr">
              <a:buNone/>
              <a:defRPr/>
            </a:lvl8pPr>
            <a:lvl9pPr marL="3655792" indent="0" algn="ctr">
              <a:buNone/>
              <a:defRPr/>
            </a:lvl9pPr>
          </a:lstStyle>
          <a:p>
            <a:r>
              <a:rPr lang="en-US"/>
              <a:t>Click to edit Master subtitle style</a:t>
            </a:r>
            <a:endParaRPr lang="lt-LT"/>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Content Placeholder 2"/>
          <p:cNvSpPr>
            <a:spLocks noGrp="1"/>
          </p:cNvSpPr>
          <p:nvPr>
            <p:ph idx="1"/>
          </p:nvPr>
        </p:nvSpPr>
        <p:spPr>
          <a:xfrm>
            <a:off x="457200" y="1600204"/>
            <a:ext cx="8229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395" tIns="45697" rIns="91395" bIns="45697"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7"/>
            <a:ext cx="7772400" cy="1500187"/>
          </a:xfrm>
          <a:prstGeom prst="rect">
            <a:avLst/>
          </a:prstGeom>
        </p:spPr>
        <p:txBody>
          <a:bodyPr lIns="91395" tIns="45697" rIns="91395" bIns="45697" anchor="b"/>
          <a:lstStyle>
            <a:lvl1pPr marL="0" indent="0">
              <a:buNone/>
              <a:defRPr sz="2000"/>
            </a:lvl1pPr>
            <a:lvl2pPr marL="456975" indent="0">
              <a:buNone/>
              <a:defRPr sz="1800"/>
            </a:lvl2pPr>
            <a:lvl3pPr marL="913948" indent="0">
              <a:buNone/>
              <a:defRPr sz="1600"/>
            </a:lvl3pPr>
            <a:lvl4pPr marL="1370921" indent="0">
              <a:buNone/>
              <a:defRPr sz="1400"/>
            </a:lvl4pPr>
            <a:lvl5pPr marL="1827896" indent="0">
              <a:buNone/>
              <a:defRPr sz="1400"/>
            </a:lvl5pPr>
            <a:lvl6pPr marL="2284869" indent="0">
              <a:buNone/>
              <a:defRPr sz="1400"/>
            </a:lvl6pPr>
            <a:lvl7pPr marL="2741844" indent="0">
              <a:buNone/>
              <a:defRPr sz="1400"/>
            </a:lvl7pPr>
            <a:lvl8pPr marL="3198817" indent="0">
              <a:buNone/>
              <a:defRPr sz="1400"/>
            </a:lvl8pPr>
            <a:lvl9pPr marL="3655792" indent="0">
              <a:buNone/>
              <a:defRPr sz="1400"/>
            </a:lvl9pPr>
          </a:lstStyle>
          <a:p>
            <a:pPr lvl="0"/>
            <a:r>
              <a:rPr lang="en-US"/>
              <a:t>Click to edit Master text styles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Content Placeholder 2"/>
          <p:cNvSpPr>
            <a:spLocks noGrp="1"/>
          </p:cNvSpPr>
          <p:nvPr>
            <p:ph sz="half" idx="1"/>
          </p:nvPr>
        </p:nvSpPr>
        <p:spPr>
          <a:xfrm>
            <a:off x="457200" y="1600204"/>
            <a:ext cx="4038600" cy="4525963"/>
          </a:xfrm>
          <a:prstGeom prst="rect">
            <a:avLst/>
          </a:prstGeom>
        </p:spPr>
        <p:txBody>
          <a:bodyPr lIns="91395" tIns="45697" rIns="91395"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4"/>
            <a:ext cx="4038600" cy="4525963"/>
          </a:xfrm>
          <a:prstGeom prst="rect">
            <a:avLst/>
          </a:prstGeom>
        </p:spPr>
        <p:txBody>
          <a:bodyPr lIns="91395" tIns="45697" rIns="91395"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6"/>
            <a:ext cx="4040188" cy="639762"/>
          </a:xfrm>
          <a:prstGeom prst="rect">
            <a:avLst/>
          </a:prstGeom>
        </p:spPr>
        <p:txBody>
          <a:bodyPr lIns="91395" tIns="45697" rIns="91395" bIns="45697" anchor="b"/>
          <a:lstStyle>
            <a:lvl1pPr marL="0" indent="0">
              <a:buNone/>
              <a:defRPr sz="2400" b="1"/>
            </a:lvl1pPr>
            <a:lvl2pPr marL="456975" indent="0">
              <a:buNone/>
              <a:defRPr sz="2000" b="1"/>
            </a:lvl2pPr>
            <a:lvl3pPr marL="913948" indent="0">
              <a:buNone/>
              <a:defRPr sz="1800" b="1"/>
            </a:lvl3pPr>
            <a:lvl4pPr marL="1370921" indent="0">
              <a:buNone/>
              <a:defRPr sz="1600" b="1"/>
            </a:lvl4pPr>
            <a:lvl5pPr marL="1827896" indent="0">
              <a:buNone/>
              <a:defRPr sz="1600" b="1"/>
            </a:lvl5pPr>
            <a:lvl6pPr marL="2284869" indent="0">
              <a:buNone/>
              <a:defRPr sz="1600" b="1"/>
            </a:lvl6pPr>
            <a:lvl7pPr marL="2741844" indent="0">
              <a:buNone/>
              <a:defRPr sz="1600" b="1"/>
            </a:lvl7pPr>
            <a:lvl8pPr marL="3198817" indent="0">
              <a:buNone/>
              <a:defRPr sz="1600" b="1"/>
            </a:lvl8pPr>
            <a:lvl9pPr marL="365579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395" tIns="45697" rIns="91395"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6"/>
            <a:ext cx="4041775" cy="639762"/>
          </a:xfrm>
          <a:prstGeom prst="rect">
            <a:avLst/>
          </a:prstGeom>
        </p:spPr>
        <p:txBody>
          <a:bodyPr lIns="91395" tIns="45697" rIns="91395" bIns="45697" anchor="b"/>
          <a:lstStyle>
            <a:lvl1pPr marL="0" indent="0">
              <a:buNone/>
              <a:defRPr sz="2400" b="1"/>
            </a:lvl1pPr>
            <a:lvl2pPr marL="456975" indent="0">
              <a:buNone/>
              <a:defRPr sz="2000" b="1"/>
            </a:lvl2pPr>
            <a:lvl3pPr marL="913948" indent="0">
              <a:buNone/>
              <a:defRPr sz="1800" b="1"/>
            </a:lvl3pPr>
            <a:lvl4pPr marL="1370921" indent="0">
              <a:buNone/>
              <a:defRPr sz="1600" b="1"/>
            </a:lvl4pPr>
            <a:lvl5pPr marL="1827896" indent="0">
              <a:buNone/>
              <a:defRPr sz="1600" b="1"/>
            </a:lvl5pPr>
            <a:lvl6pPr marL="2284869" indent="0">
              <a:buNone/>
              <a:defRPr sz="1600" b="1"/>
            </a:lvl6pPr>
            <a:lvl7pPr marL="2741844" indent="0">
              <a:buNone/>
              <a:defRPr sz="1600" b="1"/>
            </a:lvl7pPr>
            <a:lvl8pPr marL="3198817" indent="0">
              <a:buNone/>
              <a:defRPr sz="1600" b="1"/>
            </a:lvl8pPr>
            <a:lvl9pPr marL="36557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9"/>
            <a:ext cx="4041775" cy="3951288"/>
          </a:xfrm>
          <a:prstGeom prst="rect">
            <a:avLst/>
          </a:prstGeom>
        </p:spPr>
        <p:txBody>
          <a:bodyPr lIns="91395" tIns="45697" rIns="91395"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lIns="91395" tIns="45697" rIns="91395" bIns="45697"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4"/>
            <a:ext cx="5111750" cy="5853113"/>
          </a:xfrm>
          <a:prstGeom prst="rect">
            <a:avLst/>
          </a:prstGeom>
        </p:spPr>
        <p:txBody>
          <a:bodyPr lIns="91395" tIns="45697" rIns="91395" bIns="4569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3" y="1435101"/>
            <a:ext cx="3008313" cy="4691063"/>
          </a:xfrm>
          <a:prstGeom prst="rect">
            <a:avLst/>
          </a:prstGeom>
        </p:spPr>
        <p:txBody>
          <a:bodyPr lIns="91395" tIns="45697" rIns="91395" bIns="45697"/>
          <a:lstStyle>
            <a:lvl1pPr marL="0" indent="0">
              <a:buNone/>
              <a:defRPr sz="1400"/>
            </a:lvl1pPr>
            <a:lvl2pPr marL="456975" indent="0">
              <a:buNone/>
              <a:defRPr sz="1200"/>
            </a:lvl2pPr>
            <a:lvl3pPr marL="913948" indent="0">
              <a:buNone/>
              <a:defRPr sz="1000"/>
            </a:lvl3pPr>
            <a:lvl4pPr marL="1370921" indent="0">
              <a:buNone/>
              <a:defRPr sz="900"/>
            </a:lvl4pPr>
            <a:lvl5pPr marL="1827896" indent="0">
              <a:buNone/>
              <a:defRPr sz="900"/>
            </a:lvl5pPr>
            <a:lvl6pPr marL="2284869" indent="0">
              <a:buNone/>
              <a:defRPr sz="900"/>
            </a:lvl6pPr>
            <a:lvl7pPr marL="2741844" indent="0">
              <a:buNone/>
              <a:defRPr sz="900"/>
            </a:lvl7pPr>
            <a:lvl8pPr marL="3198817" indent="0">
              <a:buNone/>
              <a:defRPr sz="900"/>
            </a:lvl8pPr>
            <a:lvl9pPr marL="3655792" indent="0">
              <a:buNone/>
              <a:defRPr sz="9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a:prstGeom prst="rect">
            <a:avLst/>
          </a:prstGeom>
        </p:spPr>
        <p:txBody>
          <a:bodyPr lIns="91395" tIns="45697" rIns="91395" bIns="45697"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9" y="612775"/>
            <a:ext cx="5486400" cy="4114800"/>
          </a:xfrm>
          <a:prstGeom prst="rect">
            <a:avLst/>
          </a:prstGeom>
        </p:spPr>
        <p:txBody>
          <a:bodyPr lIns="91395" tIns="45697" rIns="91395" bIns="45697"/>
          <a:lstStyle>
            <a:lvl1pPr marL="0" indent="0">
              <a:buNone/>
              <a:defRPr sz="3200"/>
            </a:lvl1pPr>
            <a:lvl2pPr marL="456975" indent="0">
              <a:buNone/>
              <a:defRPr sz="2800"/>
            </a:lvl2pPr>
            <a:lvl3pPr marL="913948" indent="0">
              <a:buNone/>
              <a:defRPr sz="2400"/>
            </a:lvl3pPr>
            <a:lvl4pPr marL="1370921" indent="0">
              <a:buNone/>
              <a:defRPr sz="2000"/>
            </a:lvl4pPr>
            <a:lvl5pPr marL="1827896" indent="0">
              <a:buNone/>
              <a:defRPr sz="2000"/>
            </a:lvl5pPr>
            <a:lvl6pPr marL="2284869" indent="0">
              <a:buNone/>
              <a:defRPr sz="2000"/>
            </a:lvl6pPr>
            <a:lvl7pPr marL="2741844" indent="0">
              <a:buNone/>
              <a:defRPr sz="2000"/>
            </a:lvl7pPr>
            <a:lvl8pPr marL="3198817" indent="0">
              <a:buNone/>
              <a:defRPr sz="2000"/>
            </a:lvl8pPr>
            <a:lvl9pPr marL="3655792" indent="0">
              <a:buNone/>
              <a:defRPr sz="2000"/>
            </a:lvl9pPr>
          </a:lstStyle>
          <a:p>
            <a:pPr lvl="0"/>
            <a:endParaRPr lang="lt-LT" noProof="0"/>
          </a:p>
        </p:txBody>
      </p:sp>
      <p:sp>
        <p:nvSpPr>
          <p:cNvPr id="4" name="Text Placeholder 3"/>
          <p:cNvSpPr>
            <a:spLocks noGrp="1"/>
          </p:cNvSpPr>
          <p:nvPr>
            <p:ph type="body" sz="half" idx="2"/>
          </p:nvPr>
        </p:nvSpPr>
        <p:spPr>
          <a:xfrm>
            <a:off x="1792289" y="5367338"/>
            <a:ext cx="5486400" cy="804862"/>
          </a:xfrm>
          <a:prstGeom prst="rect">
            <a:avLst/>
          </a:prstGeom>
        </p:spPr>
        <p:txBody>
          <a:bodyPr lIns="91395" tIns="45697" rIns="91395" bIns="45697"/>
          <a:lstStyle>
            <a:lvl1pPr marL="0" indent="0">
              <a:buNone/>
              <a:defRPr sz="1400"/>
            </a:lvl1pPr>
            <a:lvl2pPr marL="456975" indent="0">
              <a:buNone/>
              <a:defRPr sz="1200"/>
            </a:lvl2pPr>
            <a:lvl3pPr marL="913948" indent="0">
              <a:buNone/>
              <a:defRPr sz="1000"/>
            </a:lvl3pPr>
            <a:lvl4pPr marL="1370921" indent="0">
              <a:buNone/>
              <a:defRPr sz="900"/>
            </a:lvl4pPr>
            <a:lvl5pPr marL="1827896" indent="0">
              <a:buNone/>
              <a:defRPr sz="900"/>
            </a:lvl5pPr>
            <a:lvl6pPr marL="2284869" indent="0">
              <a:buNone/>
              <a:defRPr sz="900"/>
            </a:lvl6pPr>
            <a:lvl7pPr marL="2741844" indent="0">
              <a:buNone/>
              <a:defRPr sz="900"/>
            </a:lvl7pPr>
            <a:lvl8pPr marL="3198817" indent="0">
              <a:buNone/>
              <a:defRPr sz="900"/>
            </a:lvl8pPr>
            <a:lvl9pPr marL="3655792" indent="0">
              <a:buNone/>
              <a:defRPr sz="900"/>
            </a:lvl9pPr>
          </a:lstStyle>
          <a:p>
            <a:pPr lvl="0"/>
            <a:r>
              <a:rPr lang="en-US"/>
              <a:t>Click to edit Master text styles</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395" tIns="45697" rIns="91395" bIns="45697"/>
          <a:lstStyle/>
          <a:p>
            <a:r>
              <a:rPr lang="en-US"/>
              <a:t>Click to edit Master title style</a:t>
            </a:r>
            <a:endParaRPr lang="lt-LT"/>
          </a:p>
        </p:txBody>
      </p:sp>
      <p:sp>
        <p:nvSpPr>
          <p:cNvPr id="3" name="Vertical Text Placeholder 2"/>
          <p:cNvSpPr>
            <a:spLocks noGrp="1"/>
          </p:cNvSpPr>
          <p:nvPr>
            <p:ph type="body" orient="vert" idx="1"/>
          </p:nvPr>
        </p:nvSpPr>
        <p:spPr>
          <a:xfrm>
            <a:off x="457202" y="274638"/>
            <a:ext cx="6019800" cy="5851525"/>
          </a:xfrm>
          <a:prstGeom prst="rect">
            <a:avLst/>
          </a:prstGeom>
        </p:spPr>
        <p:txBody>
          <a:bodyPr vert="eaVert"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Table Placeholder 2"/>
          <p:cNvSpPr>
            <a:spLocks noGrp="1"/>
          </p:cNvSpPr>
          <p:nvPr>
            <p:ph type="tbl" idx="1"/>
          </p:nvPr>
        </p:nvSpPr>
        <p:spPr>
          <a:xfrm>
            <a:off x="457200" y="1600204"/>
            <a:ext cx="8229600" cy="4525963"/>
          </a:xfrm>
          <a:prstGeom prst="rect">
            <a:avLst/>
          </a:prstGeom>
        </p:spPr>
        <p:txBody>
          <a:bodyPr lIns="91395" tIns="45697" rIns="91395" bIns="45697"/>
          <a:lstStyle/>
          <a:p>
            <a:pPr lvl="0"/>
            <a:endParaRPr lang="lt-LT" noProof="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Text Placeholder 2"/>
          <p:cNvSpPr>
            <a:spLocks noGrp="1"/>
          </p:cNvSpPr>
          <p:nvPr>
            <p:ph type="body" sz="half" idx="1"/>
          </p:nvPr>
        </p:nvSpPr>
        <p:spPr>
          <a:xfrm>
            <a:off x="457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4"/>
            <a:ext cx="4038600" cy="4525963"/>
          </a:xfrm>
          <a:prstGeom prst="rect">
            <a:avLst/>
          </a:prstGeom>
        </p:spPr>
        <p:txBody>
          <a:bodyPr lIns="91395" tIns="45697" rIns="91395" bIns="45697"/>
          <a:lstStyle/>
          <a:p>
            <a:pPr lvl="0"/>
            <a:endParaRPr lang="lt-LT" noProof="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Text Placeholder 2"/>
          <p:cNvSpPr>
            <a:spLocks noGrp="1"/>
          </p:cNvSpPr>
          <p:nvPr>
            <p:ph type="body" sz="half" idx="1"/>
          </p:nvPr>
        </p:nvSpPr>
        <p:spPr>
          <a:xfrm>
            <a:off x="457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395" tIns="45697" rIns="91395" bIns="45697"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pPr>
              <a:defRPr/>
            </a:pPr>
            <a:fld id="{DF3C495B-B7F7-4072-8C79-5111E5C83CDC}" type="datetimeFigureOut">
              <a:rPr lang="lt-LT" altLang="lt-LT"/>
              <a:pPr>
                <a:defRPr/>
              </a:pPr>
              <a:t>2017.11.21</a:t>
            </a:fld>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395" tIns="45697" rIns="91395" bIns="45697"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395" tIns="45697" rIns="91395" bIns="45697"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pPr>
              <a:defRPr/>
            </a:pPr>
            <a:fld id="{7A0523D3-D638-4CF7-923B-5AAEE546048E}" type="slidenum">
              <a:rPr lang="lt-LT" altLang="lt-LT"/>
              <a:pPr>
                <a:defRPr/>
              </a:pPr>
              <a:t>‹#›</a:t>
            </a:fld>
            <a:endParaRPr lang="lt-LT" altLang="lt-LT"/>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Text Placeholder 2"/>
          <p:cNvSpPr>
            <a:spLocks noGrp="1"/>
          </p:cNvSpPr>
          <p:nvPr>
            <p:ph type="body" sz="half" idx="1"/>
          </p:nvPr>
        </p:nvSpPr>
        <p:spPr>
          <a:xfrm>
            <a:off x="457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Chart Placeholder 2"/>
          <p:cNvSpPr>
            <a:spLocks noGrp="1"/>
          </p:cNvSpPr>
          <p:nvPr>
            <p:ph type="chart" idx="1"/>
          </p:nvPr>
        </p:nvSpPr>
        <p:spPr>
          <a:xfrm>
            <a:off x="457200" y="1600204"/>
            <a:ext cx="8229600" cy="4525963"/>
          </a:xfrm>
          <a:prstGeom prst="rect">
            <a:avLst/>
          </a:prstGeom>
        </p:spPr>
        <p:txBody>
          <a:bodyPr lIns="91395" tIns="45697" rIns="91395" bIns="45697"/>
          <a:lstStyle/>
          <a:p>
            <a:pPr lvl="0"/>
            <a:endParaRPr lang="lt-LT" noProof="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pPr>
              <a:defRPr/>
            </a:pPr>
            <a:fld id="{56E60024-224C-423B-BE9E-6B46E7AEA767}" type="datetimeFigureOut">
              <a:rPr lang="lt-LT" altLang="lt-LT"/>
              <a:pPr>
                <a:defRPr/>
              </a:pPr>
              <a:t>2017.11.21</a:t>
            </a:fld>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cs typeface="+mn-cs"/>
              </a:defRPr>
            </a:lvl1pPr>
          </a:lstStyle>
          <a:p>
            <a:pPr>
              <a:defRPr/>
            </a:pPr>
            <a:fld id="{719C1BDA-DAD4-4AF1-AB3A-3FCC69CA62B2}" type="slidenum">
              <a:rPr lang="lt-LT" altLang="lt-LT"/>
              <a:pPr>
                <a:defRPr/>
              </a:pPr>
              <a:t>‹#›</a:t>
            </a:fld>
            <a:endParaRPr lang="lt-LT" altLang="lt-LT"/>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a:lstStyle>
            <a:lvl1pPr>
              <a:defRPr/>
            </a:lvl1pPr>
          </a:lstStyle>
          <a:p>
            <a:endParaRPr/>
          </a:p>
        </p:txBody>
      </p:sp>
      <p:sp>
        <p:nvSpPr>
          <p:cNvPr id="4" name="Holder 4"/>
          <p:cNvSpPr>
            <a:spLocks noGrp="1"/>
          </p:cNvSpPr>
          <p:nvPr>
            <p:ph type="ftr" sz="quarter" idx="10"/>
          </p:nvPr>
        </p:nvSpPr>
        <p:spPr>
          <a:xfrm>
            <a:off x="3108325" y="6378575"/>
            <a:ext cx="2927350" cy="334963"/>
          </a:xfrm>
        </p:spPr>
        <p:txBody>
          <a:bodyPr/>
          <a:lstStyle>
            <a:lvl1pPr>
              <a:spcBef>
                <a:spcPct val="50000"/>
              </a:spcBef>
              <a:buClr>
                <a:srgbClr val="CA0026"/>
              </a:buClr>
              <a:buSzPct val="160000"/>
              <a:defRPr sz="2200" b="1">
                <a:latin typeface="Times New Roman" pitchFamily="18" charset="0"/>
              </a:defRPr>
            </a:lvl1pPr>
          </a:lstStyle>
          <a:p>
            <a:endParaRPr lang="ru-RU"/>
          </a:p>
        </p:txBody>
      </p:sp>
      <p:sp>
        <p:nvSpPr>
          <p:cNvPr id="5" name="Holder 5"/>
          <p:cNvSpPr>
            <a:spLocks noGrp="1"/>
          </p:cNvSpPr>
          <p:nvPr>
            <p:ph type="dt" sz="half" idx="11"/>
          </p:nvPr>
        </p:nvSpPr>
        <p:spPr/>
        <p:txBody>
          <a:bodyPr/>
          <a:lstStyle>
            <a:lvl1pPr algn="l"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D1BBADBB-8B2E-47F6-9C4D-1047800B096A}" type="datetimeFigureOut">
              <a:rPr lang="en-US"/>
              <a:pPr>
                <a:defRPr/>
              </a:pPr>
              <a:t>11/21/2017</a:t>
            </a:fld>
            <a:endParaRPr lang="en-US"/>
          </a:p>
        </p:txBody>
      </p:sp>
      <p:sp>
        <p:nvSpPr>
          <p:cNvPr id="6" name="Holder 6"/>
          <p:cNvSpPr>
            <a:spLocks noGrp="1"/>
          </p:cNvSpPr>
          <p:nvPr>
            <p:ph type="sldNum" sz="quarter" idx="12"/>
          </p:nvPr>
        </p:nvSpPr>
        <p:spPr/>
        <p:txBody>
          <a:bodyPr/>
          <a:lstStyle>
            <a:lvl1pPr algn="r"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1B56FEDE-DA8A-4CB2-868F-2EA078626270}" type="slidenum">
              <a:rPr/>
              <a:pPr>
                <a:defRPr/>
              </a:pPr>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chemeClr val="tx1"/>
                </a:solidFill>
                <a:latin typeface="Garamond"/>
                <a:cs typeface="Garamond"/>
              </a:defRPr>
            </a:lvl1pPr>
          </a:lstStyle>
          <a:p>
            <a:endParaRPr/>
          </a:p>
        </p:txBody>
      </p:sp>
      <p:sp>
        <p:nvSpPr>
          <p:cNvPr id="3" name="Holder 3"/>
          <p:cNvSpPr>
            <a:spLocks noGrp="1"/>
          </p:cNvSpPr>
          <p:nvPr>
            <p:ph type="body" idx="1"/>
          </p:nvPr>
        </p:nvSpPr>
        <p:spPr/>
        <p:txBody>
          <a:bodyPr/>
          <a:lstStyle>
            <a:lvl1pPr>
              <a:defRPr sz="2400" b="0" i="0">
                <a:solidFill>
                  <a:schemeClr val="tx1"/>
                </a:solidFill>
                <a:latin typeface="Garamond"/>
                <a:cs typeface="Garamond"/>
              </a:defRPr>
            </a:lvl1pPr>
          </a:lstStyle>
          <a:p>
            <a:endParaRPr/>
          </a:p>
        </p:txBody>
      </p:sp>
      <p:sp>
        <p:nvSpPr>
          <p:cNvPr id="4" name="Holder 4"/>
          <p:cNvSpPr>
            <a:spLocks noGrp="1"/>
          </p:cNvSpPr>
          <p:nvPr>
            <p:ph type="ftr" sz="quarter" idx="10"/>
          </p:nvPr>
        </p:nvSpPr>
        <p:spPr>
          <a:xfrm>
            <a:off x="3108325" y="6378575"/>
            <a:ext cx="2927350" cy="334963"/>
          </a:xfrm>
        </p:spPr>
        <p:txBody>
          <a:bodyPr/>
          <a:lstStyle>
            <a:lvl1pPr>
              <a:spcBef>
                <a:spcPct val="50000"/>
              </a:spcBef>
              <a:buClr>
                <a:srgbClr val="CA0026"/>
              </a:buClr>
              <a:buSzPct val="160000"/>
              <a:defRPr sz="2200" b="1">
                <a:latin typeface="Times New Roman" pitchFamily="18" charset="0"/>
              </a:defRPr>
            </a:lvl1pPr>
          </a:lstStyle>
          <a:p>
            <a:endParaRPr lang="ru-RU"/>
          </a:p>
        </p:txBody>
      </p:sp>
      <p:sp>
        <p:nvSpPr>
          <p:cNvPr id="5" name="Holder 5"/>
          <p:cNvSpPr>
            <a:spLocks noGrp="1"/>
          </p:cNvSpPr>
          <p:nvPr>
            <p:ph type="dt" sz="half" idx="11"/>
          </p:nvPr>
        </p:nvSpPr>
        <p:spPr/>
        <p:txBody>
          <a:bodyPr/>
          <a:lstStyle>
            <a:lvl1pPr algn="l"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F34D790B-99A1-4354-8EBF-0B0BC9FF4AF4}" type="datetimeFigureOut">
              <a:rPr lang="en-US"/>
              <a:pPr>
                <a:defRPr/>
              </a:pPr>
              <a:t>11/21/2017</a:t>
            </a:fld>
            <a:endParaRPr lang="en-US"/>
          </a:p>
        </p:txBody>
      </p:sp>
      <p:sp>
        <p:nvSpPr>
          <p:cNvPr id="6" name="Holder 6"/>
          <p:cNvSpPr>
            <a:spLocks noGrp="1"/>
          </p:cNvSpPr>
          <p:nvPr>
            <p:ph type="sldNum" sz="quarter" idx="12"/>
          </p:nvPr>
        </p:nvSpPr>
        <p:spPr/>
        <p:txBody>
          <a:bodyPr/>
          <a:lstStyle>
            <a:lvl1pPr algn="r"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A67D96A4-40FC-49BF-8634-BABF5EA83439}" type="slidenum">
              <a:rPr/>
              <a:pPr>
                <a:defRPr/>
              </a:pPr>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chemeClr val="tx1"/>
                </a:solidFill>
                <a:latin typeface="Garamond"/>
                <a:cs typeface="Garam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a:lstStyle>
            <a:lvl1pPr>
              <a:defRPr/>
            </a:lvl1pPr>
          </a:lstStyle>
          <a:p>
            <a:endParaRPr/>
          </a:p>
        </p:txBody>
      </p:sp>
      <p:sp>
        <p:nvSpPr>
          <p:cNvPr id="5" name="Holder 5"/>
          <p:cNvSpPr>
            <a:spLocks noGrp="1"/>
          </p:cNvSpPr>
          <p:nvPr>
            <p:ph type="ftr" sz="quarter" idx="10"/>
          </p:nvPr>
        </p:nvSpPr>
        <p:spPr>
          <a:xfrm>
            <a:off x="3108325" y="6378575"/>
            <a:ext cx="2927350" cy="334963"/>
          </a:xfrm>
        </p:spPr>
        <p:txBody>
          <a:bodyPr/>
          <a:lstStyle>
            <a:lvl1pPr>
              <a:spcBef>
                <a:spcPct val="50000"/>
              </a:spcBef>
              <a:buClr>
                <a:srgbClr val="CA0026"/>
              </a:buClr>
              <a:buSzPct val="160000"/>
              <a:defRPr sz="2200" b="1">
                <a:latin typeface="Times New Roman" pitchFamily="18" charset="0"/>
              </a:defRPr>
            </a:lvl1pPr>
          </a:lstStyle>
          <a:p>
            <a:endParaRPr lang="ru-RU"/>
          </a:p>
        </p:txBody>
      </p:sp>
      <p:sp>
        <p:nvSpPr>
          <p:cNvPr id="6" name="Holder 6"/>
          <p:cNvSpPr>
            <a:spLocks noGrp="1"/>
          </p:cNvSpPr>
          <p:nvPr>
            <p:ph type="dt" sz="half" idx="11"/>
          </p:nvPr>
        </p:nvSpPr>
        <p:spPr/>
        <p:txBody>
          <a:bodyPr/>
          <a:lstStyle>
            <a:lvl1pPr algn="l"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9413A1DC-739B-4E7E-A421-4CC5A355488F}" type="datetimeFigureOut">
              <a:rPr lang="en-US"/>
              <a:pPr>
                <a:defRPr/>
              </a:pPr>
              <a:t>11/21/2017</a:t>
            </a:fld>
            <a:endParaRPr lang="en-US"/>
          </a:p>
        </p:txBody>
      </p:sp>
      <p:sp>
        <p:nvSpPr>
          <p:cNvPr id="7" name="Holder 7"/>
          <p:cNvSpPr>
            <a:spLocks noGrp="1"/>
          </p:cNvSpPr>
          <p:nvPr>
            <p:ph type="sldNum" sz="quarter" idx="12"/>
          </p:nvPr>
        </p:nvSpPr>
        <p:spPr/>
        <p:txBody>
          <a:bodyPr/>
          <a:lstStyle>
            <a:lvl1pPr algn="r"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CF40BB69-BA4C-4399-BA2F-F2DAD01EB488}" type="slidenum">
              <a:rPr/>
              <a:pPr>
                <a:defRPr/>
              </a:pPr>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chemeClr val="tx1"/>
                </a:solidFill>
                <a:latin typeface="Garamond"/>
                <a:cs typeface="Garamond"/>
              </a:defRPr>
            </a:lvl1pPr>
          </a:lstStyle>
          <a:p>
            <a:endParaRPr/>
          </a:p>
        </p:txBody>
      </p:sp>
      <p:sp>
        <p:nvSpPr>
          <p:cNvPr id="3" name="Holder 3"/>
          <p:cNvSpPr>
            <a:spLocks noGrp="1"/>
          </p:cNvSpPr>
          <p:nvPr>
            <p:ph type="ftr" sz="quarter" idx="10"/>
          </p:nvPr>
        </p:nvSpPr>
        <p:spPr>
          <a:xfrm>
            <a:off x="3108325" y="6378575"/>
            <a:ext cx="2927350" cy="334963"/>
          </a:xfrm>
        </p:spPr>
        <p:txBody>
          <a:bodyPr/>
          <a:lstStyle>
            <a:lvl1pPr>
              <a:spcBef>
                <a:spcPct val="50000"/>
              </a:spcBef>
              <a:buClr>
                <a:srgbClr val="CA0026"/>
              </a:buClr>
              <a:buSzPct val="160000"/>
              <a:defRPr sz="2200" b="1">
                <a:latin typeface="Times New Roman" pitchFamily="18" charset="0"/>
              </a:defRPr>
            </a:lvl1pPr>
          </a:lstStyle>
          <a:p>
            <a:endParaRPr lang="ru-RU"/>
          </a:p>
        </p:txBody>
      </p:sp>
      <p:sp>
        <p:nvSpPr>
          <p:cNvPr id="4" name="Holder 4"/>
          <p:cNvSpPr>
            <a:spLocks noGrp="1"/>
          </p:cNvSpPr>
          <p:nvPr>
            <p:ph type="dt" sz="half" idx="11"/>
          </p:nvPr>
        </p:nvSpPr>
        <p:spPr/>
        <p:txBody>
          <a:bodyPr/>
          <a:lstStyle>
            <a:lvl1pPr algn="l"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9CB777F8-4C8C-491E-91C2-A07870FD8C39}" type="datetimeFigureOut">
              <a:rPr lang="en-US"/>
              <a:pPr>
                <a:defRPr/>
              </a:pPr>
              <a:t>11/21/2017</a:t>
            </a:fld>
            <a:endParaRPr lang="en-US"/>
          </a:p>
        </p:txBody>
      </p:sp>
      <p:sp>
        <p:nvSpPr>
          <p:cNvPr id="5" name="Holder 5"/>
          <p:cNvSpPr>
            <a:spLocks noGrp="1"/>
          </p:cNvSpPr>
          <p:nvPr>
            <p:ph type="sldNum" sz="quarter" idx="12"/>
          </p:nvPr>
        </p:nvSpPr>
        <p:spPr/>
        <p:txBody>
          <a:bodyPr/>
          <a:lstStyle>
            <a:lvl1pPr algn="r"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B2675472-0D0F-4A8D-956A-254A09F0C1AF}" type="slidenum">
              <a:rPr/>
              <a:pPr>
                <a:defRPr/>
              </a:pPr>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3108325" y="6378575"/>
            <a:ext cx="2927350" cy="334963"/>
          </a:xfrm>
        </p:spPr>
        <p:txBody>
          <a:bodyPr/>
          <a:lstStyle>
            <a:lvl1pPr>
              <a:spcBef>
                <a:spcPct val="50000"/>
              </a:spcBef>
              <a:buClr>
                <a:srgbClr val="CA0026"/>
              </a:buClr>
              <a:buSzPct val="160000"/>
              <a:defRPr sz="2200" b="1">
                <a:latin typeface="Times New Roman" pitchFamily="18" charset="0"/>
              </a:defRPr>
            </a:lvl1pPr>
          </a:lstStyle>
          <a:p>
            <a:endParaRPr lang="ru-RU"/>
          </a:p>
        </p:txBody>
      </p:sp>
      <p:sp>
        <p:nvSpPr>
          <p:cNvPr id="3" name="Holder 3"/>
          <p:cNvSpPr>
            <a:spLocks noGrp="1"/>
          </p:cNvSpPr>
          <p:nvPr>
            <p:ph type="dt" sz="half" idx="11"/>
          </p:nvPr>
        </p:nvSpPr>
        <p:spPr/>
        <p:txBody>
          <a:bodyPr/>
          <a:lstStyle>
            <a:lvl1pPr algn="l"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F6CEFE06-F3C5-4FA9-BC3C-176AE926D312}" type="datetimeFigureOut">
              <a:rPr lang="en-US"/>
              <a:pPr>
                <a:defRPr/>
              </a:pPr>
              <a:t>11/21/2017</a:t>
            </a:fld>
            <a:endParaRPr lang="en-US"/>
          </a:p>
        </p:txBody>
      </p:sp>
      <p:sp>
        <p:nvSpPr>
          <p:cNvPr id="4" name="Holder 4"/>
          <p:cNvSpPr>
            <a:spLocks noGrp="1"/>
          </p:cNvSpPr>
          <p:nvPr>
            <p:ph type="sldNum" sz="quarter" idx="12"/>
          </p:nvPr>
        </p:nvSpPr>
        <p:spPr/>
        <p:txBody>
          <a:bodyPr/>
          <a:lstStyle>
            <a:lvl1pPr algn="r" fontAlgn="base">
              <a:spcBef>
                <a:spcPct val="50000"/>
              </a:spcBef>
              <a:spcAft>
                <a:spcPct val="0"/>
              </a:spcAft>
              <a:buClr>
                <a:srgbClr val="CA0026"/>
              </a:buClr>
              <a:buSzPct val="160000"/>
              <a:defRPr sz="2200" b="1">
                <a:solidFill>
                  <a:prstClr val="black">
                    <a:tint val="75000"/>
                  </a:prstClr>
                </a:solidFill>
                <a:latin typeface="Times New Roman" pitchFamily="18" charset="0"/>
              </a:defRPr>
            </a:lvl1pPr>
          </a:lstStyle>
          <a:p>
            <a:pPr>
              <a:defRPr/>
            </a:pPr>
            <a:fld id="{81CE24AE-B843-431F-92DF-C6262A3FD26E}" type="slidenum">
              <a:rPr/>
              <a:pPr>
                <a:defRPr/>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pPr>
              <a:defRPr/>
            </a:pPr>
            <a:fld id="{5A4F4E40-19E2-40C1-A133-CC3A20884E3E}" type="datetimeFigureOut">
              <a:rPr lang="lt-LT" altLang="lt-LT"/>
              <a:pPr>
                <a:defRPr/>
              </a:pPr>
              <a:t>2017.11.21</a:t>
            </a:fld>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cs typeface="+mn-cs"/>
              </a:defRPr>
            </a:lvl1pPr>
          </a:lstStyle>
          <a:p>
            <a:pPr>
              <a:defRPr/>
            </a:pPr>
            <a:fld id="{E783AA2F-DEF5-470B-B5A2-0DBDB1C27A5E}" type="slidenum">
              <a:rPr lang="lt-LT" altLang="lt-LT"/>
              <a:pPr>
                <a:defRPr/>
              </a:pPr>
              <a:t>‹#›</a:t>
            </a:fld>
            <a:endParaRPr lang="lt-LT" altLang="lt-L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asirinktinis maketas">
    <p:spTree>
      <p:nvGrpSpPr>
        <p:cNvPr id="1" name=""/>
        <p:cNvGrpSpPr/>
        <p:nvPr/>
      </p:nvGrpSpPr>
      <p:grpSpPr>
        <a:xfrm>
          <a:off x="0" y="0"/>
          <a:ext cx="0" cy="0"/>
          <a:chOff x="0" y="0"/>
          <a:chExt cx="0" cy="0"/>
        </a:xfrm>
      </p:grpSpPr>
      <p:sp>
        <p:nvSpPr>
          <p:cNvPr id="2" name="Antraštė 1"/>
          <p:cNvSpPr>
            <a:spLocks noGrp="1"/>
          </p:cNvSpPr>
          <p:nvPr>
            <p:ph type="title"/>
          </p:nvPr>
        </p:nvSpPr>
        <p:spPr>
          <a:xfrm>
            <a:off x="456976" y="273850"/>
            <a:ext cx="8227061" cy="1142440"/>
          </a:xfrm>
          <a:prstGeom prst="rect">
            <a:avLst/>
          </a:prstGeom>
        </p:spPr>
        <p:txBody>
          <a:bodyPr/>
          <a:lstStyle/>
          <a:p>
            <a:r>
              <a:rPr lang="lt-LT"/>
              <a:t>Spustelėję redag. ruoš. pavad. stilių</a:t>
            </a:r>
          </a:p>
        </p:txBody>
      </p:sp>
      <p:sp>
        <p:nvSpPr>
          <p:cNvPr id="3" name="Rectangle 3"/>
          <p:cNvSpPr>
            <a:spLocks noGrp="1" noChangeArrowheads="1"/>
          </p:cNvSpPr>
          <p:nvPr>
            <p:ph type="dt"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pPr>
              <a:defRPr/>
            </a:pPr>
            <a:fld id="{E1646D04-60AF-41FF-930F-FCDD1359A1DE}" type="datetimeFigureOut">
              <a:rPr lang="en-US" altLang="lt-LT"/>
              <a:pPr>
                <a:defRPr/>
              </a:pPr>
              <a:t>11/21/2017</a:t>
            </a:fld>
            <a:endParaRPr lang="en-US" altLang="lt-LT"/>
          </a:p>
        </p:txBody>
      </p:sp>
      <p:sp>
        <p:nvSpPr>
          <p:cNvPr id="4" name="Rectangle 4"/>
          <p:cNvSpPr>
            <a:spLocks noGrp="1" noChangeArrowheads="1"/>
          </p:cNvSpPr>
          <p:nvPr>
            <p:ph type="ft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buClr>
                <a:srgbClr val="CA0026"/>
              </a:buClr>
              <a:buSzPct val="160000"/>
              <a:defRPr/>
            </a:lvl1pPr>
          </a:lstStyle>
          <a:p>
            <a:endParaRPr lang="en-US" altLang="lt-LT"/>
          </a:p>
        </p:txBody>
      </p:sp>
      <p:sp>
        <p:nvSpPr>
          <p:cNvPr id="5" name="Rectangle 5"/>
          <p:cNvSpPr>
            <a:spLocks noGrp="1" noChangeArrowheads="1"/>
          </p:cNvSpPr>
          <p:nvPr>
            <p:ph type="sldNum" idx="12"/>
          </p:nvPr>
        </p:nvSpPr>
        <p:spPr>
          <a:xfrm>
            <a:off x="6553200" y="6356350"/>
            <a:ext cx="2133600" cy="365125"/>
          </a:xfrm>
          <a:prstGeom prst="rect">
            <a:avLst/>
          </a:prstGeom>
        </p:spPr>
        <p:txBody>
          <a:bodyPr/>
          <a:lstStyle>
            <a:lvl1pPr algn="ctr">
              <a:spcBef>
                <a:spcPct val="50000"/>
              </a:spcBef>
              <a:buClr>
                <a:srgbClr val="CA0026"/>
              </a:buClr>
              <a:buSzPct val="160000"/>
              <a:defRPr>
                <a:cs typeface="+mn-cs"/>
              </a:defRPr>
            </a:lvl1pPr>
          </a:lstStyle>
          <a:p>
            <a:pPr>
              <a:defRPr/>
            </a:pPr>
            <a:fld id="{487E6AA9-1B89-4070-B435-BC88B8462EF7}" type="slidenum">
              <a:rPr lang="en-US" altLang="lt-LT"/>
              <a:pPr>
                <a:defRPr/>
              </a:pPr>
              <a:t>‹#›</a:t>
            </a:fld>
            <a:endParaRPr lang="en-US" altLang="lt-L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847725" y="0"/>
            <a:ext cx="8313738" cy="5548313"/>
          </a:xfrm>
          <a:prstGeom prst="rect">
            <a:avLst/>
          </a:prstGeom>
          <a:noFill/>
          <a:ln w="9525">
            <a:noFill/>
            <a:miter lim="800000"/>
            <a:headEnd/>
            <a:tailEnd/>
          </a:ln>
        </p:spPr>
      </p:pic>
      <p:sp>
        <p:nvSpPr>
          <p:cNvPr id="5" name="AutoShape 4"/>
          <p:cNvSpPr>
            <a:spLocks/>
          </p:cNvSpPr>
          <p:nvPr/>
        </p:nvSpPr>
        <p:spPr bwMode="auto">
          <a:xfrm rot="10800000">
            <a:off x="403225" y="5613400"/>
            <a:ext cx="446088" cy="446088"/>
          </a:xfrm>
          <a:prstGeom prst="rtTriangle">
            <a:avLst/>
          </a:prstGeom>
          <a:solidFill>
            <a:srgbClr val="000000"/>
          </a:solidFill>
          <a:ln w="25400">
            <a:noFill/>
            <a:miter lim="800000"/>
            <a:headEnd/>
            <a:tailEnd/>
          </a:ln>
        </p:spPr>
        <p:txBody>
          <a:bodyPr lIns="0" tIns="0" rIns="0" bIns="0"/>
          <a:lstStyle/>
          <a:p>
            <a:pPr>
              <a:defRPr/>
            </a:pPr>
            <a:endParaRPr lang="lt-LT" sz="1800" b="0">
              <a:solidFill>
                <a:srgbClr val="000000"/>
              </a:solidFill>
              <a:latin typeface="Gill Sans"/>
              <a:cs typeface="+mn-cs"/>
            </a:endParaRPr>
          </a:p>
        </p:txBody>
      </p:sp>
      <p:pic>
        <p:nvPicPr>
          <p:cNvPr id="6" name="Picture 5"/>
          <p:cNvPicPr>
            <a:picLocks noChangeAspect="1" noChangeArrowheads="1"/>
          </p:cNvPicPr>
          <p:nvPr/>
        </p:nvPicPr>
        <p:blipFill>
          <a:blip r:embed="rId3"/>
          <a:srcRect/>
          <a:stretch>
            <a:fillRect/>
          </a:stretch>
        </p:blipFill>
        <p:spPr bwMode="auto">
          <a:xfrm>
            <a:off x="5670550" y="366713"/>
            <a:ext cx="2973388" cy="1177925"/>
          </a:xfrm>
          <a:prstGeom prst="rect">
            <a:avLst/>
          </a:prstGeom>
          <a:noFill/>
          <a:ln w="9525">
            <a:noFill/>
            <a:miter lim="800000"/>
            <a:headEnd/>
            <a:tailEnd/>
          </a:ln>
        </p:spPr>
      </p:pic>
      <p:sp>
        <p:nvSpPr>
          <p:cNvPr id="7" name="Rectangle 6"/>
          <p:cNvSpPr>
            <a:spLocks/>
          </p:cNvSpPr>
          <p:nvPr/>
        </p:nvSpPr>
        <p:spPr bwMode="auto">
          <a:xfrm>
            <a:off x="847725" y="4702175"/>
            <a:ext cx="7412038" cy="803275"/>
          </a:xfrm>
          <a:prstGeom prst="rect">
            <a:avLst/>
          </a:prstGeom>
          <a:noFill/>
          <a:ln w="12700">
            <a:noFill/>
            <a:miter lim="800000"/>
            <a:headEnd/>
            <a:tailEnd/>
          </a:ln>
        </p:spPr>
        <p:txBody>
          <a:bodyPr lIns="0" tIns="0" rIns="0" bIns="0" anchor="ctr"/>
          <a:lstStyle/>
          <a:p>
            <a:pPr>
              <a:lnSpc>
                <a:spcPct val="90000"/>
              </a:lnSpc>
              <a:defRPr/>
            </a:pPr>
            <a:endParaRPr lang="lt-LT" sz="1800" b="0">
              <a:solidFill>
                <a:srgbClr val="FFFFFF"/>
              </a:solidFill>
              <a:latin typeface="Segoe UI Bold" pitchFamily="34" charset="0"/>
              <a:cs typeface="Segoe UI Bold" pitchFamily="34" charset="0"/>
              <a:sym typeface="Segoe UI Bold" pitchFamily="34" charset="0"/>
            </a:endParaRPr>
          </a:p>
        </p:txBody>
      </p:sp>
      <p:sp>
        <p:nvSpPr>
          <p:cNvPr id="8" name="Rectangle 3"/>
          <p:cNvSpPr>
            <a:spLocks/>
          </p:cNvSpPr>
          <p:nvPr/>
        </p:nvSpPr>
        <p:spPr bwMode="auto">
          <a:xfrm>
            <a:off x="403225" y="4606925"/>
            <a:ext cx="8758238" cy="1004888"/>
          </a:xfrm>
          <a:prstGeom prst="rect">
            <a:avLst/>
          </a:prstGeom>
          <a:solidFill>
            <a:srgbClr val="00B050"/>
          </a:solidFill>
          <a:ln w="25400">
            <a:noFill/>
            <a:miter lim="800000"/>
            <a:headEnd/>
            <a:tailEnd/>
          </a:ln>
        </p:spPr>
        <p:txBody>
          <a:bodyPr lIns="0" tIns="0" rIns="0" bIns="0"/>
          <a:lstStyle/>
          <a:p>
            <a:pPr>
              <a:defRPr/>
            </a:pPr>
            <a:endParaRPr lang="lt-LT" sz="1800" b="0">
              <a:solidFill>
                <a:srgbClr val="000000"/>
              </a:solidFill>
              <a:cs typeface="+mn-cs"/>
            </a:endParaRPr>
          </a:p>
        </p:txBody>
      </p:sp>
      <p:sp>
        <p:nvSpPr>
          <p:cNvPr id="9" name="Rectangle 6"/>
          <p:cNvSpPr>
            <a:spLocks/>
          </p:cNvSpPr>
          <p:nvPr/>
        </p:nvSpPr>
        <p:spPr bwMode="auto">
          <a:xfrm>
            <a:off x="955675" y="4808538"/>
            <a:ext cx="7412038" cy="803275"/>
          </a:xfrm>
          <a:prstGeom prst="rect">
            <a:avLst/>
          </a:prstGeom>
          <a:noFill/>
          <a:ln w="12700">
            <a:noFill/>
            <a:miter lim="800000"/>
            <a:headEnd/>
            <a:tailEnd/>
          </a:ln>
        </p:spPr>
        <p:txBody>
          <a:bodyPr lIns="0" tIns="0" rIns="0" bIns="0" anchor="ctr"/>
          <a:lstStyle/>
          <a:p>
            <a:pPr>
              <a:lnSpc>
                <a:spcPct val="90000"/>
              </a:lnSpc>
              <a:defRPr/>
            </a:pPr>
            <a:endParaRPr lang="lt-LT" sz="1800" b="0">
              <a:solidFill>
                <a:srgbClr val="FFFFFF"/>
              </a:solidFill>
              <a:latin typeface="Segoe UI Bold" pitchFamily="34" charset="0"/>
              <a:cs typeface="Segoe UI Bold" pitchFamily="34" charset="0"/>
              <a:sym typeface="Segoe UI Bold" pitchFamily="34" charset="0"/>
            </a:endParaRPr>
          </a:p>
        </p:txBody>
      </p:sp>
      <p:sp>
        <p:nvSpPr>
          <p:cNvPr id="14" name="Title 13"/>
          <p:cNvSpPr>
            <a:spLocks noGrp="1"/>
          </p:cNvSpPr>
          <p:nvPr>
            <p:ph type="title"/>
          </p:nvPr>
        </p:nvSpPr>
        <p:spPr>
          <a:xfrm>
            <a:off x="875109" y="4607719"/>
            <a:ext cx="8286750" cy="1049029"/>
          </a:xfrm>
          <a:prstGeom prst="rect">
            <a:avLst/>
          </a:prstGeom>
        </p:spPr>
        <p:txBody>
          <a:bodyPr vert="horz" lIns="64291" tIns="32146" rIns="64291" bIns="32146" anchor="ctr"/>
          <a:lstStyle>
            <a:lvl1pPr>
              <a:defRPr sz="2200">
                <a:solidFill>
                  <a:srgbClr val="FFFFFF"/>
                </a:solidFill>
                <a:latin typeface="Segoe Pro"/>
                <a:cs typeface="Segoe Pro"/>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875109" y="5612309"/>
            <a:ext cx="8268891" cy="1033621"/>
          </a:xfrm>
          <a:prstGeom prst="rect">
            <a:avLst/>
          </a:prstGeom>
        </p:spPr>
        <p:txBody>
          <a:bodyPr vert="horz" lIns="64291" tIns="32146" rIns="64291" bIns="32146"/>
          <a:lstStyle>
            <a:lvl1pPr algn="l">
              <a:defRPr sz="2500">
                <a:latin typeface="Segoe Pro"/>
                <a:cs typeface="Segoe Pro"/>
              </a:defRPr>
            </a:lvl1pPr>
            <a:lvl2pPr marL="535762" indent="0">
              <a:buNone/>
              <a:defRPr/>
            </a:lvl2pPr>
            <a:lvl3pPr marL="848290" indent="0">
              <a:buNone/>
              <a:defRPr/>
            </a:lvl3pPr>
            <a:lvl4pPr marL="1160818" indent="0">
              <a:buNone/>
              <a:defRPr/>
            </a:lvl4pPr>
            <a:lvl5pPr marL="1473346" indent="0">
              <a:buNone/>
              <a:defRPr/>
            </a:lvl5pPr>
          </a:lstStyle>
          <a:p>
            <a:pPr lvl="0"/>
            <a:r>
              <a:rPr lang="en-US"/>
              <a:t>Click to edit Master text styles</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ounded Rectangle 3"/>
          <p:cNvSpPr/>
          <p:nvPr/>
        </p:nvSpPr>
        <p:spPr bwMode="auto">
          <a:xfrm>
            <a:off x="471488" y="1708150"/>
            <a:ext cx="8215312" cy="4403725"/>
          </a:xfrm>
          <a:prstGeom prst="roundRect">
            <a:avLst>
              <a:gd name="adj" fmla="val 3568"/>
            </a:avLst>
          </a:prstGeom>
          <a:solidFill>
            <a:schemeClr val="bg1"/>
          </a:solidFill>
          <a:ln w="25400" cap="flat" cmpd="sng" algn="ctr">
            <a:solidFill>
              <a:schemeClr val="bg1">
                <a:lumMod val="65000"/>
              </a:schemeClr>
            </a:solidFill>
            <a:prstDash val="solid"/>
            <a:round/>
            <a:headEnd type="none" w="med" len="med"/>
            <a:tailEnd type="none" w="med" len="med"/>
          </a:ln>
          <a:effectLst/>
          <a:extLst/>
        </p:spPr>
        <p:txBody>
          <a:bodyPr lIns="64291" tIns="32146" rIns="64291" bIns="32146"/>
          <a:lstStyle/>
          <a:p>
            <a:pPr algn="ctr" defTabSz="642915">
              <a:defRPr/>
            </a:pPr>
            <a:endParaRPr lang="en-US" sz="3000" b="0" dirty="0">
              <a:solidFill>
                <a:srgbClr val="000000"/>
              </a:solidFill>
              <a:latin typeface="Segoe Pro"/>
              <a:cs typeface="+mn-cs"/>
              <a:sym typeface="Gill Sans" charset="0"/>
            </a:endParaRPr>
          </a:p>
        </p:txBody>
      </p:sp>
      <p:sp>
        <p:nvSpPr>
          <p:cNvPr id="5" name="Rectangle 2"/>
          <p:cNvSpPr>
            <a:spLocks/>
          </p:cNvSpPr>
          <p:nvPr/>
        </p:nvSpPr>
        <p:spPr bwMode="auto">
          <a:xfrm>
            <a:off x="446088" y="409575"/>
            <a:ext cx="8240712" cy="892175"/>
          </a:xfrm>
          <a:prstGeom prst="rect">
            <a:avLst/>
          </a:prstGeom>
          <a:solidFill>
            <a:srgbClr val="00B050"/>
          </a:solidFill>
          <a:ln w="25400">
            <a:noFill/>
            <a:miter lim="800000"/>
            <a:headEnd/>
            <a:tailEnd/>
          </a:ln>
        </p:spPr>
        <p:txBody>
          <a:bodyPr lIns="0" tIns="0" rIns="0" bIns="0" anchor="ctr"/>
          <a:lstStyle/>
          <a:p>
            <a:pPr>
              <a:defRPr/>
            </a:pPr>
            <a:endParaRPr lang="lt-LT" sz="1800" b="0">
              <a:solidFill>
                <a:srgbClr val="000000"/>
              </a:solidFill>
              <a:cs typeface="+mn-cs"/>
            </a:endParaRPr>
          </a:p>
        </p:txBody>
      </p:sp>
      <p:sp>
        <p:nvSpPr>
          <p:cNvPr id="6" name="AutoShape 3"/>
          <p:cNvSpPr>
            <a:spLocks/>
          </p:cNvSpPr>
          <p:nvPr/>
        </p:nvSpPr>
        <p:spPr bwMode="auto">
          <a:xfrm rot="10800000">
            <a:off x="446088" y="1303338"/>
            <a:ext cx="404812" cy="404812"/>
          </a:xfrm>
          <a:prstGeom prst="rtTriangle">
            <a:avLst/>
          </a:prstGeom>
          <a:solidFill>
            <a:srgbClr val="000000"/>
          </a:solidFill>
          <a:ln w="25400">
            <a:noFill/>
            <a:miter lim="800000"/>
            <a:headEnd/>
            <a:tailEnd/>
          </a:ln>
        </p:spPr>
        <p:txBody>
          <a:bodyPr lIns="0" tIns="0" rIns="0" bIns="0"/>
          <a:lstStyle/>
          <a:p>
            <a:pPr>
              <a:defRPr/>
            </a:pPr>
            <a:endParaRPr lang="lt-LT" sz="1800" b="0">
              <a:solidFill>
                <a:srgbClr val="000000"/>
              </a:solidFill>
              <a:latin typeface="Gill Sans"/>
              <a:cs typeface="+mn-cs"/>
            </a:endParaRPr>
          </a:p>
        </p:txBody>
      </p:sp>
      <p:sp>
        <p:nvSpPr>
          <p:cNvPr id="23" name="Title 22"/>
          <p:cNvSpPr>
            <a:spLocks noGrp="1"/>
          </p:cNvSpPr>
          <p:nvPr>
            <p:ph type="title"/>
          </p:nvPr>
        </p:nvSpPr>
        <p:spPr>
          <a:xfrm>
            <a:off x="457647" y="410765"/>
            <a:ext cx="8228707" cy="891749"/>
          </a:xfrm>
          <a:prstGeom prst="rect">
            <a:avLst/>
          </a:prstGeom>
        </p:spPr>
        <p:txBody>
          <a:bodyPr vert="horz" lIns="64291" tIns="32146" rIns="64291" bIns="32146" anchor="ctr"/>
          <a:lstStyle>
            <a:lvl1pPr>
              <a:defRPr sz="2000">
                <a:solidFill>
                  <a:srgbClr val="FFFFFF"/>
                </a:solidFill>
                <a:latin typeface="Segoe Pro"/>
                <a:cs typeface="Segoe Pro"/>
              </a:defRPr>
            </a:lvl1pPr>
          </a:lstStyle>
          <a:p>
            <a:r>
              <a:rPr lang="en-US"/>
              <a:t>Click to edit Master title style</a:t>
            </a:r>
            <a:endParaRPr lang="en-US" dirty="0"/>
          </a:p>
        </p:txBody>
      </p:sp>
      <p:sp>
        <p:nvSpPr>
          <p:cNvPr id="25" name="Content Placeholder 24"/>
          <p:cNvSpPr>
            <a:spLocks noGrp="1"/>
          </p:cNvSpPr>
          <p:nvPr>
            <p:ph sz="quarter" idx="10"/>
          </p:nvPr>
        </p:nvSpPr>
        <p:spPr>
          <a:xfrm>
            <a:off x="471041" y="1707803"/>
            <a:ext cx="8201918" cy="4404568"/>
          </a:xfrm>
          <a:prstGeom prst="rect">
            <a:avLst/>
          </a:prstGeom>
          <a:noFill/>
        </p:spPr>
        <p:txBody>
          <a:bodyPr vert="horz" lIns="64291" tIns="32146" rIns="64291" bIns="32146"/>
          <a:lstStyle>
            <a:lvl1pPr>
              <a:defRPr sz="2200">
                <a:latin typeface="Segoe Pro"/>
                <a:cs typeface="Segoe Pro"/>
              </a:defRPr>
            </a:lvl1pPr>
            <a:lvl2pPr>
              <a:defRPr sz="2200">
                <a:latin typeface="Segoe Pro"/>
                <a:cs typeface="Segoe Pro"/>
              </a:defRPr>
            </a:lvl2pPr>
            <a:lvl3pPr>
              <a:defRPr sz="2200">
                <a:latin typeface="Segoe Pro"/>
                <a:cs typeface="Segoe Pro"/>
              </a:defRPr>
            </a:lvl3pPr>
            <a:lvl4pPr>
              <a:defRPr sz="2200">
                <a:latin typeface="Segoe Pro"/>
                <a:cs typeface="Segoe Pro"/>
              </a:defRPr>
            </a:lvl4pPr>
            <a:lvl5pPr>
              <a:defRPr sz="2200">
                <a:latin typeface="Segoe Pro"/>
                <a:cs typeface="Segoe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4757" y="4406801"/>
            <a:ext cx="7639608" cy="1361777"/>
          </a:xfrm>
          <a:prstGeom prst="rect">
            <a:avLst/>
          </a:prstGeom>
        </p:spPr>
        <p:txBody>
          <a:bodyPr vert="horz" lIns="64291" tIns="32146" rIns="64291" bIns="32146"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854758" y="2906613"/>
            <a:ext cx="7639607" cy="1500188"/>
          </a:xfrm>
          <a:prstGeom prst="rect">
            <a:avLst/>
          </a:prstGeom>
        </p:spPr>
        <p:txBody>
          <a:bodyPr vert="horz"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ounded Rectangle 4"/>
          <p:cNvSpPr/>
          <p:nvPr/>
        </p:nvSpPr>
        <p:spPr bwMode="auto">
          <a:xfrm>
            <a:off x="4638675" y="1708150"/>
            <a:ext cx="4048125" cy="4403725"/>
          </a:xfrm>
          <a:prstGeom prst="roundRect">
            <a:avLst>
              <a:gd name="adj" fmla="val 4146"/>
            </a:avLst>
          </a:prstGeom>
          <a:solidFill>
            <a:schemeClr val="bg1"/>
          </a:solidFill>
          <a:ln w="25400" cap="flat" cmpd="sng" algn="ctr">
            <a:solidFill>
              <a:schemeClr val="bg1">
                <a:lumMod val="65000"/>
              </a:schemeClr>
            </a:solidFill>
            <a:prstDash val="solid"/>
            <a:round/>
            <a:headEnd type="none" w="med" len="med"/>
            <a:tailEnd type="none" w="med" len="med"/>
          </a:ln>
          <a:effectLst/>
          <a:extLst/>
        </p:spPr>
        <p:txBody>
          <a:bodyPr lIns="64291" tIns="32146" rIns="64291" bIns="32146"/>
          <a:lstStyle/>
          <a:p>
            <a:pPr algn="ctr" defTabSz="642915">
              <a:defRPr/>
            </a:pPr>
            <a:endParaRPr lang="en-US" sz="3000" b="0" dirty="0">
              <a:solidFill>
                <a:srgbClr val="000000"/>
              </a:solidFill>
              <a:latin typeface="Segoe Pro"/>
              <a:cs typeface="+mn-cs"/>
              <a:sym typeface="Gill Sans" charset="0"/>
            </a:endParaRPr>
          </a:p>
        </p:txBody>
      </p:sp>
      <p:sp>
        <p:nvSpPr>
          <p:cNvPr id="6" name="Rectangle 2"/>
          <p:cNvSpPr>
            <a:spLocks/>
          </p:cNvSpPr>
          <p:nvPr/>
        </p:nvSpPr>
        <p:spPr bwMode="auto">
          <a:xfrm>
            <a:off x="446088" y="411163"/>
            <a:ext cx="8240712" cy="892175"/>
          </a:xfrm>
          <a:prstGeom prst="rect">
            <a:avLst/>
          </a:prstGeom>
          <a:solidFill>
            <a:srgbClr val="00B050"/>
          </a:solidFill>
          <a:ln w="25400">
            <a:noFill/>
            <a:miter lim="800000"/>
            <a:headEnd/>
            <a:tailEnd/>
          </a:ln>
        </p:spPr>
        <p:txBody>
          <a:bodyPr lIns="0" tIns="0" rIns="0" bIns="0" anchor="ctr"/>
          <a:lstStyle/>
          <a:p>
            <a:pPr>
              <a:defRPr/>
            </a:pPr>
            <a:endParaRPr lang="lt-LT" sz="1800" b="0">
              <a:solidFill>
                <a:srgbClr val="000000"/>
              </a:solidFill>
              <a:cs typeface="+mn-cs"/>
            </a:endParaRPr>
          </a:p>
        </p:txBody>
      </p:sp>
      <p:sp>
        <p:nvSpPr>
          <p:cNvPr id="7" name="AutoShape 3"/>
          <p:cNvSpPr>
            <a:spLocks/>
          </p:cNvSpPr>
          <p:nvPr/>
        </p:nvSpPr>
        <p:spPr bwMode="auto">
          <a:xfrm rot="10800000">
            <a:off x="446088" y="1303338"/>
            <a:ext cx="404812" cy="404812"/>
          </a:xfrm>
          <a:prstGeom prst="rtTriangle">
            <a:avLst/>
          </a:prstGeom>
          <a:solidFill>
            <a:srgbClr val="000000"/>
          </a:solidFill>
          <a:ln w="25400">
            <a:noFill/>
            <a:miter lim="800000"/>
            <a:headEnd/>
            <a:tailEnd/>
          </a:ln>
        </p:spPr>
        <p:txBody>
          <a:bodyPr lIns="0" tIns="0" rIns="0" bIns="0"/>
          <a:lstStyle/>
          <a:p>
            <a:pPr>
              <a:defRPr/>
            </a:pPr>
            <a:endParaRPr lang="lt-LT" sz="1800" b="0">
              <a:solidFill>
                <a:srgbClr val="000000"/>
              </a:solidFill>
              <a:latin typeface="Gill Sans"/>
              <a:cs typeface="+mn-cs"/>
            </a:endParaRPr>
          </a:p>
        </p:txBody>
      </p:sp>
      <p:sp>
        <p:nvSpPr>
          <p:cNvPr id="8" name="Rounded Rectangle 7"/>
          <p:cNvSpPr/>
          <p:nvPr/>
        </p:nvSpPr>
        <p:spPr bwMode="auto">
          <a:xfrm>
            <a:off x="471488" y="1708150"/>
            <a:ext cx="4046537" cy="4403725"/>
          </a:xfrm>
          <a:prstGeom prst="roundRect">
            <a:avLst>
              <a:gd name="adj" fmla="val 4146"/>
            </a:avLst>
          </a:prstGeom>
          <a:solidFill>
            <a:schemeClr val="bg1"/>
          </a:solidFill>
          <a:ln w="25400" cap="flat" cmpd="sng" algn="ctr">
            <a:solidFill>
              <a:schemeClr val="bg1">
                <a:lumMod val="65000"/>
              </a:schemeClr>
            </a:solidFill>
            <a:prstDash val="solid"/>
            <a:round/>
            <a:headEnd type="none" w="med" len="med"/>
            <a:tailEnd type="none" w="med" len="med"/>
          </a:ln>
          <a:effectLst/>
          <a:extLst/>
        </p:spPr>
        <p:txBody>
          <a:bodyPr lIns="64291" tIns="32146" rIns="64291" bIns="32146"/>
          <a:lstStyle/>
          <a:p>
            <a:pPr algn="ctr" defTabSz="642915">
              <a:defRPr/>
            </a:pPr>
            <a:endParaRPr lang="en-US" sz="3000" b="0" dirty="0">
              <a:solidFill>
                <a:srgbClr val="000000"/>
              </a:solidFill>
              <a:latin typeface="Segoe Pro"/>
              <a:cs typeface="+mn-cs"/>
              <a:sym typeface="Gill Sans" charset="0"/>
            </a:endParaRPr>
          </a:p>
        </p:txBody>
      </p:sp>
      <p:sp>
        <p:nvSpPr>
          <p:cNvPr id="4" name="Content Placeholder 3"/>
          <p:cNvSpPr>
            <a:spLocks noGrp="1"/>
          </p:cNvSpPr>
          <p:nvPr>
            <p:ph sz="half" idx="2"/>
          </p:nvPr>
        </p:nvSpPr>
        <p:spPr>
          <a:xfrm>
            <a:off x="4625579" y="1707803"/>
            <a:ext cx="4060775" cy="4417963"/>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647" y="410766"/>
            <a:ext cx="8215434" cy="891748"/>
          </a:xfrm>
          <a:prstGeom prst="rect">
            <a:avLst/>
          </a:prstGeom>
        </p:spPr>
        <p:txBody>
          <a:bodyPr vert="horz" lIns="64291" tIns="32146" rIns="64291" bIns="32146" anchor="ctr"/>
          <a:lstStyle>
            <a:lvl1pPr>
              <a:defRPr sz="2000">
                <a:solidFill>
                  <a:schemeClr val="bg1"/>
                </a:solidFill>
                <a:latin typeface="Segoe Pro"/>
                <a:cs typeface="Segoe Pro"/>
              </a:defRPr>
            </a:lvl1pPr>
          </a:lstStyle>
          <a:p>
            <a:r>
              <a:rPr lang="en-US"/>
              <a:t>Click to edit Master title style</a:t>
            </a:r>
            <a:endParaRPr lang="en-US" dirty="0"/>
          </a:p>
        </p:txBody>
      </p:sp>
      <p:sp>
        <p:nvSpPr>
          <p:cNvPr id="3" name="Content Placeholder 2"/>
          <p:cNvSpPr>
            <a:spLocks noGrp="1"/>
          </p:cNvSpPr>
          <p:nvPr>
            <p:ph sz="half" idx="1"/>
          </p:nvPr>
        </p:nvSpPr>
        <p:spPr>
          <a:xfrm>
            <a:off x="457647" y="1707803"/>
            <a:ext cx="4060775" cy="4404567"/>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vert="horz"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p>
            <a:r>
              <a:rPr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vert="horz" lIns="64291" tIns="32146" rIns="64291" bIns="32146"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a:prstGeom prst="rect">
            <a:avLst/>
          </a:prstGeom>
        </p:spPr>
        <p:txBody>
          <a:bodyPr vert="horz"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a:prstGeom prst="rect">
            <a:avLst/>
          </a:prstGeom>
        </p:spPr>
        <p:txBody>
          <a:bodyPr vert="horz"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a:stretch>
            <a:fillRect/>
          </a:stretch>
        </p:blipFill>
        <p:spPr bwMode="auto">
          <a:xfrm>
            <a:off x="115888" y="6162675"/>
            <a:ext cx="608012" cy="606425"/>
          </a:xfrm>
          <a:prstGeom prst="rect">
            <a:avLst/>
          </a:prstGeom>
          <a:noFill/>
          <a:ln w="9525">
            <a:noFill/>
            <a:miter lim="800000"/>
            <a:headEnd/>
            <a:tailEnd/>
          </a:ln>
        </p:spPr>
      </p:pic>
      <p:sp>
        <p:nvSpPr>
          <p:cNvPr id="2" name="Title 1"/>
          <p:cNvSpPr>
            <a:spLocks noGrp="1"/>
          </p:cNvSpPr>
          <p:nvPr>
            <p:ph type="title"/>
          </p:nvPr>
        </p:nvSpPr>
        <p:spPr>
          <a:xfrm>
            <a:off x="1792635" y="4800824"/>
            <a:ext cx="5486177" cy="567035"/>
          </a:xfrm>
          <a:prstGeom prst="rect">
            <a:avLst/>
          </a:prstGeom>
        </p:spPr>
        <p:txBody>
          <a:bodyPr vert="horz" lIns="64291" tIns="32146" rIns="64291" bIns="32146"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a:prstGeom prst="rect">
            <a:avLst/>
          </a:prstGeom>
        </p:spPr>
        <p:txBody>
          <a:bodyPr vert="horz"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a:sym typeface="Gill Sans" charset="0"/>
              </a:rPr>
              <a:t>Click icon to add picture</a:t>
            </a:r>
          </a:p>
        </p:txBody>
      </p:sp>
      <p:sp>
        <p:nvSpPr>
          <p:cNvPr id="4" name="Text Placeholder 3"/>
          <p:cNvSpPr>
            <a:spLocks noGrp="1"/>
          </p:cNvSpPr>
          <p:nvPr>
            <p:ph type="body" sz="half" idx="2"/>
          </p:nvPr>
        </p:nvSpPr>
        <p:spPr>
          <a:xfrm>
            <a:off x="1792635" y="5367859"/>
            <a:ext cx="5486177" cy="804788"/>
          </a:xfrm>
          <a:prstGeom prst="rect">
            <a:avLst/>
          </a:prstGeom>
        </p:spPr>
        <p:txBody>
          <a:bodyPr vert="horz"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15888" y="6162675"/>
            <a:ext cx="608012" cy="606425"/>
          </a:xfrm>
          <a:prstGeom prst="rect">
            <a:avLst/>
          </a:prstGeom>
          <a:noFill/>
          <a:ln w="9525">
            <a:noFill/>
            <a:miter lim="800000"/>
            <a:headEnd/>
            <a:tailEnd/>
          </a:ln>
        </p:spPr>
      </p:pic>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p>
            <a:r>
              <a:rPr lang="en-US"/>
              <a:t>Click to edit Master title style</a:t>
            </a:r>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91" tIns="32146" rIns="64291" bIns="32146"/>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6E9018FC-34FA-42B4-AB04-6616B34B19AD}" type="datetimeFigureOut">
              <a:rPr lang="en-GB"/>
              <a:pPr>
                <a:defRPr/>
              </a:pPr>
              <a:t>21/11/2017</a:t>
            </a:fld>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7743D88F-9188-475E-B52B-B7994CF98771}"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D357EF9D-83BA-4DF2-B2B5-2C6AC0E050D8}" type="datetimeFigureOut">
              <a:rPr lang="en-GB"/>
              <a:pPr>
                <a:defRPr/>
              </a:pPr>
              <a:t>21/11/2017</a:t>
            </a:fld>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01B32950-4796-43F1-9EDC-49C5DFEE7EE0}"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C34F9D1F-E00C-43CF-A23C-1A1B7FB1E763}" type="datetimeFigureOut">
              <a:rPr lang="en-GB"/>
              <a:pPr>
                <a:defRPr/>
              </a:pPr>
              <a:t>21/11/2017</a:t>
            </a:fld>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653A10FD-F8C5-4274-A5E2-0043AB371F92}"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C8A7C8BD-E88C-44C4-8935-79DD088FFB6C}" type="datetimeFigureOut">
              <a:rPr lang="en-GB"/>
              <a:pPr>
                <a:defRPr/>
              </a:pPr>
              <a:t>21/11/2017</a:t>
            </a:fld>
            <a:endParaRPr lang="en-GB"/>
          </a:p>
        </p:txBody>
      </p:sp>
      <p:sp>
        <p:nvSpPr>
          <p:cNvPr id="6"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7"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D26E5EBB-97A3-45D5-BF98-8331E298C39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D2C1F4FD-66EA-4801-91ED-504610A71081}" type="datetimeFigureOut">
              <a:rPr lang="en-GB"/>
              <a:pPr>
                <a:defRPr/>
              </a:pPr>
              <a:t>21/11/2017</a:t>
            </a:fld>
            <a:endParaRPr lang="en-GB"/>
          </a:p>
        </p:txBody>
      </p:sp>
      <p:sp>
        <p:nvSpPr>
          <p:cNvPr id="8"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9"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70A5F441-29D5-4EE4-8299-FF74B8BB4BB5}"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F410E4B2-5458-44B3-AF6D-33A2C9DDFF30}" type="datetimeFigureOut">
              <a:rPr lang="en-GB"/>
              <a:pPr>
                <a:defRPr/>
              </a:pPr>
              <a:t>21/11/2017</a:t>
            </a:fld>
            <a:endParaRPr lang="en-GB"/>
          </a:p>
        </p:txBody>
      </p:sp>
      <p:sp>
        <p:nvSpPr>
          <p:cNvPr id="4"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5"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A60BF89B-E6B0-4440-9E48-326606F3F0CD}"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D439FDE7-E8C6-4A5A-B4E3-895714E5A2A3}" type="datetimeFigureOut">
              <a:rPr lang="en-GB"/>
              <a:pPr>
                <a:defRPr/>
              </a:pPr>
              <a:t>21/11/2017</a:t>
            </a:fld>
            <a:endParaRPr lang="en-GB"/>
          </a:p>
        </p:txBody>
      </p:sp>
      <p:sp>
        <p:nvSpPr>
          <p:cNvPr id="3"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4"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1C6543E0-2FCB-43C4-9B8B-BCF1044301FC}"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5C1A38F1-0437-4297-921E-01F000A9413C}" type="datetimeFigureOut">
              <a:rPr lang="en-GB"/>
              <a:pPr>
                <a:defRPr/>
              </a:pPr>
              <a:t>21/11/2017</a:t>
            </a:fld>
            <a:endParaRPr lang="en-GB"/>
          </a:p>
        </p:txBody>
      </p:sp>
      <p:sp>
        <p:nvSpPr>
          <p:cNvPr id="6"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7"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418F83F1-2B14-48B6-9415-1F57C12DAAB0}"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964F1F7A-AA18-43C3-AC45-C610DDAED6B4}" type="datetimeFigureOut">
              <a:rPr lang="en-GB"/>
              <a:pPr>
                <a:defRPr/>
              </a:pPr>
              <a:t>21/11/2017</a:t>
            </a:fld>
            <a:endParaRPr lang="en-GB"/>
          </a:p>
        </p:txBody>
      </p:sp>
      <p:sp>
        <p:nvSpPr>
          <p:cNvPr id="6"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7"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D0F407F9-8A27-4E11-872B-F74416CA3E79}" type="slidenum">
              <a:rPr lang="en-GB"/>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4F5D3BD5-15F5-41C6-A9EA-46134B9C55E8}" type="datetimeFigureOut">
              <a:rPr lang="en-GB"/>
              <a:pPr>
                <a:defRPr/>
              </a:pPr>
              <a:t>21/11/2017</a:t>
            </a:fld>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E25359F3-1869-4672-A188-9C99BDDA1D57}"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fld id="{0E004591-067E-4EE4-B060-C939CF3251AB}" type="datetimeFigureOut">
              <a:rPr lang="en-GB"/>
              <a:pPr>
                <a:defRPr/>
              </a:pPr>
              <a:t>21/11/2017</a:t>
            </a:fld>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E8058D55-7EC5-4EDD-8658-902CF56E42C1}"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lt-LT" noProof="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a:prstGeom prst="rect">
            <a:avLst/>
          </a:prstGeom>
        </p:spPr>
        <p:txBody>
          <a:bodyPr lIns="91214" tIns="45605" rIns="91214" bIns="45605"/>
          <a:lstStyle/>
          <a:p>
            <a:r>
              <a:rPr lang="en-US"/>
              <a:t>Click to edit Master title style</a:t>
            </a:r>
            <a:endParaRPr lang="lt-LT"/>
          </a:p>
        </p:txBody>
      </p:sp>
      <p:sp>
        <p:nvSpPr>
          <p:cNvPr id="3" name="Subtitle 2"/>
          <p:cNvSpPr>
            <a:spLocks noGrp="1"/>
          </p:cNvSpPr>
          <p:nvPr>
            <p:ph type="subTitle" idx="1"/>
          </p:nvPr>
        </p:nvSpPr>
        <p:spPr>
          <a:xfrm>
            <a:off x="1371603" y="3886200"/>
            <a:ext cx="6400800" cy="1752600"/>
          </a:xfrm>
          <a:prstGeom prst="rect">
            <a:avLst/>
          </a:prstGeom>
        </p:spPr>
        <p:txBody>
          <a:bodyPr lIns="91214" tIns="45605" rIns="91214" bIns="45605"/>
          <a:lstStyle>
            <a:lvl1pPr marL="0" indent="0" algn="ctr">
              <a:buNone/>
              <a:defRPr/>
            </a:lvl1pPr>
            <a:lvl2pPr marL="456065" indent="0" algn="ctr">
              <a:buNone/>
              <a:defRPr/>
            </a:lvl2pPr>
            <a:lvl3pPr marL="912141" indent="0" algn="ctr">
              <a:buNone/>
              <a:defRPr/>
            </a:lvl3pPr>
            <a:lvl4pPr marL="1368212" indent="0" algn="ctr">
              <a:buNone/>
              <a:defRPr/>
            </a:lvl4pPr>
            <a:lvl5pPr marL="1824282" indent="0" algn="ctr">
              <a:buNone/>
              <a:defRPr/>
            </a:lvl5pPr>
            <a:lvl6pPr marL="2280353" indent="0" algn="ctr">
              <a:buNone/>
              <a:defRPr/>
            </a:lvl6pPr>
            <a:lvl7pPr marL="2736424" indent="0" algn="ctr">
              <a:buNone/>
              <a:defRPr/>
            </a:lvl7pPr>
            <a:lvl8pPr marL="3192496" indent="0" algn="ctr">
              <a:buNone/>
              <a:defRPr/>
            </a:lvl8pPr>
            <a:lvl9pPr marL="3648566" indent="0" algn="ctr">
              <a:buNone/>
              <a:defRPr/>
            </a:lvl9pPr>
          </a:lstStyle>
          <a:p>
            <a:r>
              <a:rPr lang="en-US"/>
              <a:t>Click to edit Master subtitle style</a:t>
            </a:r>
            <a:endParaRPr lang="lt-L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Content Placeholder 2"/>
          <p:cNvSpPr>
            <a:spLocks noGrp="1"/>
          </p:cNvSpPr>
          <p:nvPr>
            <p:ph idx="1"/>
          </p:nvPr>
        </p:nvSpPr>
        <p:spPr>
          <a:xfrm>
            <a:off x="457200" y="1600220"/>
            <a:ext cx="8229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214" tIns="45605" rIns="91214" bIns="45605"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33"/>
            <a:ext cx="7772400" cy="1500187"/>
          </a:xfrm>
          <a:prstGeom prst="rect">
            <a:avLst/>
          </a:prstGeom>
        </p:spPr>
        <p:txBody>
          <a:bodyPr lIns="91214" tIns="45605" rIns="91214" bIns="45605" anchor="b"/>
          <a:lstStyle>
            <a:lvl1pPr marL="0" indent="0">
              <a:buNone/>
              <a:defRPr sz="2000"/>
            </a:lvl1pPr>
            <a:lvl2pPr marL="456065" indent="0">
              <a:buNone/>
              <a:defRPr sz="1800"/>
            </a:lvl2pPr>
            <a:lvl3pPr marL="912141" indent="0">
              <a:buNone/>
              <a:defRPr sz="1600"/>
            </a:lvl3pPr>
            <a:lvl4pPr marL="1368212" indent="0">
              <a:buNone/>
              <a:defRPr sz="1400"/>
            </a:lvl4pPr>
            <a:lvl5pPr marL="1824282" indent="0">
              <a:buNone/>
              <a:defRPr sz="1400"/>
            </a:lvl5pPr>
            <a:lvl6pPr marL="2280353" indent="0">
              <a:buNone/>
              <a:defRPr sz="1400"/>
            </a:lvl6pPr>
            <a:lvl7pPr marL="2736424" indent="0">
              <a:buNone/>
              <a:defRPr sz="1400"/>
            </a:lvl7pPr>
            <a:lvl8pPr marL="3192496" indent="0">
              <a:buNone/>
              <a:defRPr sz="1400"/>
            </a:lvl8pPr>
            <a:lvl9pPr marL="3648566" indent="0">
              <a:buNone/>
              <a:defRPr sz="1400"/>
            </a:lvl9pPr>
          </a:lstStyle>
          <a:p>
            <a:pPr lvl="0"/>
            <a:r>
              <a:rPr lang="en-US"/>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Content Placeholder 2"/>
          <p:cNvSpPr>
            <a:spLocks noGrp="1"/>
          </p:cNvSpPr>
          <p:nvPr>
            <p:ph sz="half" idx="1"/>
          </p:nvPr>
        </p:nvSpPr>
        <p:spPr>
          <a:xfrm>
            <a:off x="457200" y="1600220"/>
            <a:ext cx="4038600" cy="4525963"/>
          </a:xfrm>
          <a:prstGeom prst="rect">
            <a:avLst/>
          </a:prstGeom>
        </p:spPr>
        <p:txBody>
          <a:bodyPr lIns="91214" tIns="45605" rIns="91214" bIns="456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0"/>
            <a:ext cx="4038600" cy="4525963"/>
          </a:xfrm>
          <a:prstGeom prst="rect">
            <a:avLst/>
          </a:prstGeom>
        </p:spPr>
        <p:txBody>
          <a:bodyPr lIns="91214" tIns="45605" rIns="91214" bIns="456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6"/>
            <a:ext cx="4040188" cy="639762"/>
          </a:xfrm>
          <a:prstGeom prst="rect">
            <a:avLst/>
          </a:prstGeom>
        </p:spPr>
        <p:txBody>
          <a:bodyPr lIns="91214" tIns="45605" rIns="91214" bIns="45605"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214" tIns="45605" rIns="91214" bIns="456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6"/>
            <a:ext cx="4041775" cy="639762"/>
          </a:xfrm>
          <a:prstGeom prst="rect">
            <a:avLst/>
          </a:prstGeom>
        </p:spPr>
        <p:txBody>
          <a:bodyPr lIns="91214" tIns="45605" rIns="91214" bIns="45605"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9"/>
            <a:ext cx="4041775" cy="3951288"/>
          </a:xfrm>
          <a:prstGeom prst="rect">
            <a:avLst/>
          </a:prstGeom>
        </p:spPr>
        <p:txBody>
          <a:bodyPr lIns="91214" tIns="45605" rIns="91214" bIns="456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lIns="91214" tIns="45605" rIns="91214" bIns="45605"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70"/>
            <a:ext cx="5111750" cy="5853113"/>
          </a:xfrm>
          <a:prstGeom prst="rect">
            <a:avLst/>
          </a:prstGeom>
        </p:spPr>
        <p:txBody>
          <a:bodyPr lIns="91214" tIns="45605" rIns="91214" bIns="456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3" y="1435101"/>
            <a:ext cx="3008313" cy="4691063"/>
          </a:xfrm>
          <a:prstGeom prst="rect">
            <a:avLst/>
          </a:prstGeom>
        </p:spPr>
        <p:txBody>
          <a:bodyPr lIns="91214" tIns="45605" rIns="91214" bIns="45605"/>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en-US"/>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a:prstGeom prst="rect">
            <a:avLst/>
          </a:prstGeom>
        </p:spPr>
        <p:txBody>
          <a:bodyPr lIns="91214" tIns="45605" rIns="91214" bIns="45605"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9" y="612775"/>
            <a:ext cx="5486400" cy="4114800"/>
          </a:xfrm>
          <a:prstGeom prst="rect">
            <a:avLst/>
          </a:prstGeom>
        </p:spPr>
        <p:txBody>
          <a:bodyPr lIns="91214" tIns="45605" rIns="91214" bIns="45605"/>
          <a:lstStyle>
            <a:lvl1pPr marL="0" indent="0">
              <a:buNone/>
              <a:defRPr sz="3200"/>
            </a:lvl1pPr>
            <a:lvl2pPr marL="456065" indent="0">
              <a:buNone/>
              <a:defRPr sz="2800"/>
            </a:lvl2pPr>
            <a:lvl3pPr marL="912141" indent="0">
              <a:buNone/>
              <a:defRPr sz="2400"/>
            </a:lvl3pPr>
            <a:lvl4pPr marL="1368212" indent="0">
              <a:buNone/>
              <a:defRPr sz="2000"/>
            </a:lvl4pPr>
            <a:lvl5pPr marL="1824282" indent="0">
              <a:buNone/>
              <a:defRPr sz="2000"/>
            </a:lvl5pPr>
            <a:lvl6pPr marL="2280353" indent="0">
              <a:buNone/>
              <a:defRPr sz="2000"/>
            </a:lvl6pPr>
            <a:lvl7pPr marL="2736424" indent="0">
              <a:buNone/>
              <a:defRPr sz="2000"/>
            </a:lvl7pPr>
            <a:lvl8pPr marL="3192496" indent="0">
              <a:buNone/>
              <a:defRPr sz="2000"/>
            </a:lvl8pPr>
            <a:lvl9pPr marL="3648566" indent="0">
              <a:buNone/>
              <a:defRPr sz="2000"/>
            </a:lvl9pPr>
          </a:lstStyle>
          <a:p>
            <a:pPr lvl="0"/>
            <a:endParaRPr lang="lt-LT" noProof="0"/>
          </a:p>
        </p:txBody>
      </p:sp>
      <p:sp>
        <p:nvSpPr>
          <p:cNvPr id="4" name="Text Placeholder 3"/>
          <p:cNvSpPr>
            <a:spLocks noGrp="1"/>
          </p:cNvSpPr>
          <p:nvPr>
            <p:ph type="body" sz="half" idx="2"/>
          </p:nvPr>
        </p:nvSpPr>
        <p:spPr>
          <a:xfrm>
            <a:off x="1792289" y="5367338"/>
            <a:ext cx="5486400" cy="804862"/>
          </a:xfrm>
          <a:prstGeom prst="rect">
            <a:avLst/>
          </a:prstGeom>
        </p:spPr>
        <p:txBody>
          <a:bodyPr lIns="91214" tIns="45605" rIns="91214" bIns="45605"/>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Vertical Text Placeholder 2"/>
          <p:cNvSpPr>
            <a:spLocks noGrp="1"/>
          </p:cNvSpPr>
          <p:nvPr>
            <p:ph type="body" orient="vert" idx="1"/>
          </p:nvPr>
        </p:nvSpPr>
        <p:spPr>
          <a:xfrm>
            <a:off x="457200" y="1600220"/>
            <a:ext cx="8229600" cy="4525963"/>
          </a:xfrm>
          <a:prstGeom prst="rect">
            <a:avLst/>
          </a:prstGeom>
        </p:spPr>
        <p:txBody>
          <a:bodyPr vert="eaVert"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214" tIns="45605" rIns="91214" bIns="45605"/>
          <a:lstStyle/>
          <a:p>
            <a:r>
              <a:rPr lang="en-US"/>
              <a:t>Click to edit Master title style</a:t>
            </a:r>
            <a:endParaRPr lang="lt-LT"/>
          </a:p>
        </p:txBody>
      </p:sp>
      <p:sp>
        <p:nvSpPr>
          <p:cNvPr id="3" name="Vertical Text Placeholder 2"/>
          <p:cNvSpPr>
            <a:spLocks noGrp="1"/>
          </p:cNvSpPr>
          <p:nvPr>
            <p:ph type="body" orient="vert" idx="1"/>
          </p:nvPr>
        </p:nvSpPr>
        <p:spPr>
          <a:xfrm>
            <a:off x="457202" y="274638"/>
            <a:ext cx="6019800" cy="5851525"/>
          </a:xfrm>
          <a:prstGeom prst="rect">
            <a:avLst/>
          </a:prstGeom>
        </p:spPr>
        <p:txBody>
          <a:bodyPr vert="eaVert"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Table Placeholder 2"/>
          <p:cNvSpPr>
            <a:spLocks noGrp="1"/>
          </p:cNvSpPr>
          <p:nvPr>
            <p:ph type="tbl" idx="1"/>
          </p:nvPr>
        </p:nvSpPr>
        <p:spPr>
          <a:xfrm>
            <a:off x="457200" y="1600220"/>
            <a:ext cx="8229600" cy="4525963"/>
          </a:xfrm>
          <a:prstGeom prst="rect">
            <a:avLst/>
          </a:prstGeom>
        </p:spPr>
        <p:txBody>
          <a:bodyPr lIns="91214" tIns="45605" rIns="91214" bIns="45605"/>
          <a:lstStyle/>
          <a:p>
            <a:pPr lvl="0"/>
            <a:endParaRPr lang="lt-LT" noProof="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Text Placeholder 2"/>
          <p:cNvSpPr>
            <a:spLocks noGrp="1"/>
          </p:cNvSpPr>
          <p:nvPr>
            <p:ph type="body" sz="half" idx="1"/>
          </p:nvPr>
        </p:nvSpPr>
        <p:spPr>
          <a:xfrm>
            <a:off x="457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20"/>
            <a:ext cx="4038600" cy="4525963"/>
          </a:xfrm>
          <a:prstGeom prst="rect">
            <a:avLst/>
          </a:prstGeom>
        </p:spPr>
        <p:txBody>
          <a:bodyPr lIns="91214" tIns="45605" rIns="91214" bIns="45605"/>
          <a:lstStyle/>
          <a:p>
            <a:pPr lvl="0"/>
            <a:endParaRPr lang="lt-LT" noProof="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Text Placeholder 2"/>
          <p:cNvSpPr>
            <a:spLocks noGrp="1"/>
          </p:cNvSpPr>
          <p:nvPr>
            <p:ph type="body" sz="half" idx="1"/>
          </p:nvPr>
        </p:nvSpPr>
        <p:spPr>
          <a:xfrm>
            <a:off x="457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214" tIns="45605" rIns="91214" bIns="45605"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pPr>
              <a:defRPr/>
            </a:pPr>
            <a:fld id="{62DD582A-F2F8-44BF-95CF-F61212596D37}" type="datetimeFigureOut">
              <a:rPr lang="lt-LT" altLang="lt-LT"/>
              <a:pPr>
                <a:defRPr/>
              </a:pPr>
              <a:t>2017.11.21</a:t>
            </a:fld>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214" tIns="45605" rIns="91214" bIns="45605"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214" tIns="45605" rIns="91214" bIns="45605" numCol="1" anchor="t" anchorCtr="0" compatLnSpc="1">
            <a:prstTxWarp prst="textNoShape">
              <a:avLst/>
            </a:prstTxWarp>
          </a:bodyPr>
          <a:lstStyle>
            <a:lvl1pPr algn="ctr">
              <a:spcBef>
                <a:spcPct val="50000"/>
              </a:spcBef>
              <a:buClr>
                <a:srgbClr val="CA0026"/>
              </a:buClr>
              <a:buSzPct val="160000"/>
              <a:defRPr>
                <a:ea typeface="MS PGothic" pitchFamily="34" charset="-128"/>
              </a:defRPr>
            </a:lvl1pPr>
          </a:lstStyle>
          <a:p>
            <a:pPr>
              <a:defRPr/>
            </a:pPr>
            <a:fld id="{5587203E-CC58-43CC-A19A-582E37727E11}" type="slidenum">
              <a:rPr lang="lt-LT" altLang="lt-LT"/>
              <a:pPr>
                <a:defRPr/>
              </a:pPr>
              <a:t>‹#›</a:t>
            </a:fld>
            <a:endParaRPr lang="lt-LT" altLang="lt-L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Text Placeholder 2"/>
          <p:cNvSpPr>
            <a:spLocks noGrp="1"/>
          </p:cNvSpPr>
          <p:nvPr>
            <p:ph type="body" sz="half" idx="1"/>
          </p:nvPr>
        </p:nvSpPr>
        <p:spPr>
          <a:xfrm>
            <a:off x="457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Chart Placeholder 2"/>
          <p:cNvSpPr>
            <a:spLocks noGrp="1"/>
          </p:cNvSpPr>
          <p:nvPr>
            <p:ph type="chart" idx="1"/>
          </p:nvPr>
        </p:nvSpPr>
        <p:spPr>
          <a:xfrm>
            <a:off x="457200" y="1600220"/>
            <a:ext cx="8229600" cy="4525963"/>
          </a:xfrm>
          <a:prstGeom prst="rect">
            <a:avLst/>
          </a:prstGeom>
        </p:spPr>
        <p:txBody>
          <a:bodyPr lIns="91214" tIns="45605" rIns="91214" bIns="45605"/>
          <a:lstStyle/>
          <a:p>
            <a:pPr lvl="0"/>
            <a:endParaRPr lang="lt-LT" noProof="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a:prstGeom prst="rect">
            <a:avLst/>
          </a:prstGeo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t-LT"/>
              <a:t>Spustelėję redag. ruoš. paantrš. stilių</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a:t>Spustelėję redag. ruoš. pavad. stilių</a:t>
            </a:r>
          </a:p>
        </p:txBody>
      </p:sp>
      <p:sp>
        <p:nvSpPr>
          <p:cNvPr id="3" name="Turinio vietos rezervavimo ženklas 2"/>
          <p:cNvSpPr>
            <a:spLocks noGrp="1"/>
          </p:cNvSpPr>
          <p:nvPr>
            <p:ph idx="1"/>
          </p:nvPr>
        </p:nvSpPr>
        <p:spPr>
          <a:xfrm>
            <a:off x="457200" y="1600200"/>
            <a:ext cx="8229600" cy="4525963"/>
          </a:xfrm>
          <a:prstGeom prst="rect">
            <a:avLst/>
          </a:prstGeo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theme" Target="../theme/theme1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theme" Target="../theme/theme11.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theme" Target="../theme/theme12.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77.xml"/><Relationship Id="rId7" Type="http://schemas.openxmlformats.org/officeDocument/2006/relationships/image" Target="../media/image7.png"/><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theme" Target="../theme/theme13.xml"/><Relationship Id="rId5" Type="http://schemas.openxmlformats.org/officeDocument/2006/relationships/slideLayout" Target="../slideLayouts/slideLayout179.xml"/><Relationship Id="rId4"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6.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8.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theme" Target="../theme/theme9.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15" r:id="rId1"/>
    <p:sldLayoutId id="2147485914" r:id="rId2"/>
    <p:sldLayoutId id="2147485913" r:id="rId3"/>
    <p:sldLayoutId id="2147485912" r:id="rId4"/>
    <p:sldLayoutId id="2147485911" r:id="rId5"/>
    <p:sldLayoutId id="2147485910" r:id="rId6"/>
    <p:sldLayoutId id="2147485909" r:id="rId7"/>
    <p:sldLayoutId id="2147485908" r:id="rId8"/>
    <p:sldLayoutId id="2147485907" r:id="rId9"/>
    <p:sldLayoutId id="2147485906" r:id="rId10"/>
    <p:sldLayoutId id="2147485905" r:id="rId11"/>
    <p:sldLayoutId id="2147485904" r:id="rId12"/>
    <p:sldLayoutId id="2147485903" r:id="rId13"/>
    <p:sldLayoutId id="2147486051" r:id="rId14"/>
    <p:sldLayoutId id="2147485902" r:id="rId15"/>
    <p:sldLayoutId id="2147485901" r:id="rId16"/>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019" r:id="rId1"/>
    <p:sldLayoutId id="2147486018" r:id="rId2"/>
    <p:sldLayoutId id="2147486017" r:id="rId3"/>
    <p:sldLayoutId id="2147486016" r:id="rId4"/>
    <p:sldLayoutId id="2147486015" r:id="rId5"/>
    <p:sldLayoutId id="2147486014" r:id="rId6"/>
    <p:sldLayoutId id="2147486013" r:id="rId7"/>
    <p:sldLayoutId id="2147486012" r:id="rId8"/>
    <p:sldLayoutId id="2147486011" r:id="rId9"/>
    <p:sldLayoutId id="2147486010" r:id="rId10"/>
    <p:sldLayoutId id="2147486009" r:id="rId11"/>
    <p:sldLayoutId id="2147486008" r:id="rId12"/>
    <p:sldLayoutId id="2147486007" r:id="rId13"/>
    <p:sldLayoutId id="2147486072" r:id="rId14"/>
    <p:sldLayoutId id="2147486006" r:id="rId15"/>
    <p:sldLayoutId id="2147486005" r:id="rId16"/>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035" r:id="rId1"/>
    <p:sldLayoutId id="2147486034" r:id="rId2"/>
    <p:sldLayoutId id="2147486033" r:id="rId3"/>
    <p:sldLayoutId id="2147486032" r:id="rId4"/>
    <p:sldLayoutId id="2147486031" r:id="rId5"/>
    <p:sldLayoutId id="2147486030" r:id="rId6"/>
    <p:sldLayoutId id="2147486029" r:id="rId7"/>
    <p:sldLayoutId id="2147486028" r:id="rId8"/>
    <p:sldLayoutId id="2147486027" r:id="rId9"/>
    <p:sldLayoutId id="2147486026" r:id="rId10"/>
    <p:sldLayoutId id="2147486025" r:id="rId11"/>
    <p:sldLayoutId id="2147486024" r:id="rId12"/>
    <p:sldLayoutId id="2147486023" r:id="rId13"/>
    <p:sldLayoutId id="2147486073" r:id="rId14"/>
    <p:sldLayoutId id="2147486022" r:id="rId15"/>
    <p:sldLayoutId id="2147486021" r:id="rId16"/>
    <p:sldLayoutId id="2147486020" r:id="rId17"/>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6975"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3948"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0921"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7896"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1313" indent="-341313"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1363" indent="-284163"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4263" indent="-227013" algn="l" rtl="0" eaLnBrk="0" fontAlgn="base" hangingPunct="0">
        <a:spcBef>
          <a:spcPct val="20000"/>
        </a:spcBef>
        <a:spcAft>
          <a:spcPct val="0"/>
        </a:spcAft>
        <a:buClr>
          <a:srgbClr val="CC0000"/>
        </a:buClr>
        <a:buChar char="–"/>
        <a:defRPr sz="2400" b="1">
          <a:solidFill>
            <a:schemeClr val="bg2"/>
          </a:solidFill>
          <a:latin typeface="+mn-lt"/>
        </a:defRPr>
      </a:lvl3pPr>
      <a:lvl4pPr marL="1427163" indent="-227013" algn="l" rtl="0" eaLnBrk="0" fontAlgn="base" hangingPunct="0">
        <a:spcBef>
          <a:spcPct val="20000"/>
        </a:spcBef>
        <a:spcAft>
          <a:spcPct val="0"/>
        </a:spcAft>
        <a:buClr>
          <a:srgbClr val="CC0000"/>
        </a:buClr>
        <a:buChar char="–"/>
        <a:defRPr sz="2000" b="1">
          <a:solidFill>
            <a:schemeClr val="bg2"/>
          </a:solidFill>
          <a:latin typeface="+mn-lt"/>
        </a:defRPr>
      </a:lvl4pPr>
      <a:lvl5pPr marL="1770063" indent="-227013" algn="l" rtl="0" eaLnBrk="0" fontAlgn="base" hangingPunct="0">
        <a:spcBef>
          <a:spcPct val="20000"/>
        </a:spcBef>
        <a:spcAft>
          <a:spcPct val="0"/>
        </a:spcAft>
        <a:buClr>
          <a:srgbClr val="CC0000"/>
        </a:buClr>
        <a:buChar char="–"/>
        <a:defRPr sz="2000" b="1">
          <a:solidFill>
            <a:schemeClr val="bg2"/>
          </a:solidFill>
          <a:latin typeface="+mn-lt"/>
        </a:defRPr>
      </a:lvl5pPr>
      <a:lvl6pPr marL="2227747" indent="-228486" algn="l" rtl="0" fontAlgn="base">
        <a:spcBef>
          <a:spcPct val="20000"/>
        </a:spcBef>
        <a:spcAft>
          <a:spcPct val="0"/>
        </a:spcAft>
        <a:buClr>
          <a:srgbClr val="CC0000"/>
        </a:buClr>
        <a:buChar char="–"/>
        <a:defRPr b="1">
          <a:solidFill>
            <a:schemeClr val="bg2"/>
          </a:solidFill>
          <a:latin typeface="+mn-lt"/>
        </a:defRPr>
      </a:lvl6pPr>
      <a:lvl7pPr marL="2684722" indent="-228486" algn="l" rtl="0" fontAlgn="base">
        <a:spcBef>
          <a:spcPct val="20000"/>
        </a:spcBef>
        <a:spcAft>
          <a:spcPct val="0"/>
        </a:spcAft>
        <a:buClr>
          <a:srgbClr val="CC0000"/>
        </a:buClr>
        <a:buChar char="–"/>
        <a:defRPr b="1">
          <a:solidFill>
            <a:schemeClr val="bg2"/>
          </a:solidFill>
          <a:latin typeface="+mn-lt"/>
        </a:defRPr>
      </a:lvl7pPr>
      <a:lvl8pPr marL="3141696" indent="-228486" algn="l" rtl="0" fontAlgn="base">
        <a:spcBef>
          <a:spcPct val="20000"/>
        </a:spcBef>
        <a:spcAft>
          <a:spcPct val="0"/>
        </a:spcAft>
        <a:buClr>
          <a:srgbClr val="CC0000"/>
        </a:buClr>
        <a:buChar char="–"/>
        <a:defRPr b="1">
          <a:solidFill>
            <a:schemeClr val="bg2"/>
          </a:solidFill>
          <a:latin typeface="+mn-lt"/>
        </a:defRPr>
      </a:lvl8pPr>
      <a:lvl9pPr marL="3598670" indent="-228486"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3948" rtl="0" eaLnBrk="1" latinLnBrk="0" hangingPunct="1">
        <a:defRPr sz="1800" kern="1200">
          <a:solidFill>
            <a:schemeClr val="tx1"/>
          </a:solidFill>
          <a:latin typeface="+mn-lt"/>
          <a:ea typeface="+mn-ea"/>
          <a:cs typeface="+mn-cs"/>
        </a:defRPr>
      </a:lvl1pPr>
      <a:lvl2pPr marL="456975" algn="l" defTabSz="913948" rtl="0" eaLnBrk="1" latinLnBrk="0" hangingPunct="1">
        <a:defRPr sz="1800" kern="1200">
          <a:solidFill>
            <a:schemeClr val="tx1"/>
          </a:solidFill>
          <a:latin typeface="+mn-lt"/>
          <a:ea typeface="+mn-ea"/>
          <a:cs typeface="+mn-cs"/>
        </a:defRPr>
      </a:lvl2pPr>
      <a:lvl3pPr marL="913948" algn="l" defTabSz="913948" rtl="0" eaLnBrk="1" latinLnBrk="0" hangingPunct="1">
        <a:defRPr sz="1800" kern="1200">
          <a:solidFill>
            <a:schemeClr val="tx1"/>
          </a:solidFill>
          <a:latin typeface="+mn-lt"/>
          <a:ea typeface="+mn-ea"/>
          <a:cs typeface="+mn-cs"/>
        </a:defRPr>
      </a:lvl3pPr>
      <a:lvl4pPr marL="1370921" algn="l" defTabSz="913948" rtl="0" eaLnBrk="1" latinLnBrk="0" hangingPunct="1">
        <a:defRPr sz="1800" kern="1200">
          <a:solidFill>
            <a:schemeClr val="tx1"/>
          </a:solidFill>
          <a:latin typeface="+mn-lt"/>
          <a:ea typeface="+mn-ea"/>
          <a:cs typeface="+mn-cs"/>
        </a:defRPr>
      </a:lvl4pPr>
      <a:lvl5pPr marL="1827896" algn="l" defTabSz="913948" rtl="0" eaLnBrk="1" latinLnBrk="0" hangingPunct="1">
        <a:defRPr sz="1800" kern="1200">
          <a:solidFill>
            <a:schemeClr val="tx1"/>
          </a:solidFill>
          <a:latin typeface="+mn-lt"/>
          <a:ea typeface="+mn-ea"/>
          <a:cs typeface="+mn-cs"/>
        </a:defRPr>
      </a:lvl5pPr>
      <a:lvl6pPr marL="2284869" algn="l" defTabSz="913948" rtl="0" eaLnBrk="1" latinLnBrk="0" hangingPunct="1">
        <a:defRPr sz="1800" kern="1200">
          <a:solidFill>
            <a:schemeClr val="tx1"/>
          </a:solidFill>
          <a:latin typeface="+mn-lt"/>
          <a:ea typeface="+mn-ea"/>
          <a:cs typeface="+mn-cs"/>
        </a:defRPr>
      </a:lvl6pPr>
      <a:lvl7pPr marL="2741844" algn="l" defTabSz="913948" rtl="0" eaLnBrk="1" latinLnBrk="0" hangingPunct="1">
        <a:defRPr sz="1800" kern="1200">
          <a:solidFill>
            <a:schemeClr val="tx1"/>
          </a:solidFill>
          <a:latin typeface="+mn-lt"/>
          <a:ea typeface="+mn-ea"/>
          <a:cs typeface="+mn-cs"/>
        </a:defRPr>
      </a:lvl7pPr>
      <a:lvl8pPr marL="3198817" algn="l" defTabSz="913948" rtl="0" eaLnBrk="1" latinLnBrk="0" hangingPunct="1">
        <a:defRPr sz="1800" kern="1200">
          <a:solidFill>
            <a:schemeClr val="tx1"/>
          </a:solidFill>
          <a:latin typeface="+mn-lt"/>
          <a:ea typeface="+mn-ea"/>
          <a:cs typeface="+mn-cs"/>
        </a:defRPr>
      </a:lvl8pPr>
      <a:lvl9pPr marL="3655792" algn="l" defTabSz="91394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050" r:id="rId1"/>
    <p:sldLayoutId id="2147486049" r:id="rId2"/>
    <p:sldLayoutId id="2147486048" r:id="rId3"/>
    <p:sldLayoutId id="2147486047" r:id="rId4"/>
    <p:sldLayoutId id="2147486046" r:id="rId5"/>
    <p:sldLayoutId id="2147486045" r:id="rId6"/>
    <p:sldLayoutId id="2147486044" r:id="rId7"/>
    <p:sldLayoutId id="2147486043" r:id="rId8"/>
    <p:sldLayoutId id="2147486042" r:id="rId9"/>
    <p:sldLayoutId id="2147486041" r:id="rId10"/>
    <p:sldLayoutId id="2147486040" r:id="rId11"/>
    <p:sldLayoutId id="2147486039" r:id="rId12"/>
    <p:sldLayoutId id="2147486038" r:id="rId13"/>
    <p:sldLayoutId id="2147486074" r:id="rId14"/>
    <p:sldLayoutId id="2147486037" r:id="rId15"/>
    <p:sldLayoutId id="2147486036" r:id="rId16"/>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
        <p:nvSpPr>
          <p:cNvPr id="16" name="bk object 16"/>
          <p:cNvSpPr/>
          <p:nvPr/>
        </p:nvSpPr>
        <p:spPr>
          <a:xfrm>
            <a:off x="179388" y="188913"/>
            <a:ext cx="1095375" cy="1219200"/>
          </a:xfrm>
          <a:prstGeom prst="rect">
            <a:avLst/>
          </a:prstGeom>
          <a:blipFill>
            <a:blip r:embed="rId7" cstate="print"/>
            <a:stretch>
              <a:fillRect/>
            </a:stretch>
          </a:blipFill>
        </p:spPr>
        <p:txBody>
          <a:bodyPr lIns="0" tIns="0" rIns="0" bIns="0"/>
          <a:lstStyle/>
          <a:p>
            <a:pPr fontAlgn="auto">
              <a:spcBef>
                <a:spcPts val="0"/>
              </a:spcBef>
              <a:spcAft>
                <a:spcPts val="0"/>
              </a:spcAft>
              <a:defRPr/>
            </a:pPr>
            <a:endParaRPr sz="1800" b="0">
              <a:solidFill>
                <a:prstClr val="black"/>
              </a:solidFill>
              <a:latin typeface="Calibri"/>
              <a:cs typeface="+mn-cs"/>
            </a:endParaRPr>
          </a:p>
        </p:txBody>
      </p:sp>
      <p:sp>
        <p:nvSpPr>
          <p:cNvPr id="191491" name="Holder 2"/>
          <p:cNvSpPr>
            <a:spLocks noGrp="1"/>
          </p:cNvSpPr>
          <p:nvPr>
            <p:ph type="title"/>
          </p:nvPr>
        </p:nvSpPr>
        <p:spPr bwMode="auto">
          <a:xfrm>
            <a:off x="822325" y="304800"/>
            <a:ext cx="7499350" cy="8794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91492" name="Holder 3"/>
          <p:cNvSpPr>
            <a:spLocks noGrp="1"/>
          </p:cNvSpPr>
          <p:nvPr>
            <p:ph type="body" idx="1"/>
          </p:nvPr>
        </p:nvSpPr>
        <p:spPr bwMode="auto">
          <a:xfrm>
            <a:off x="536575" y="1609725"/>
            <a:ext cx="8072438" cy="32448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3108325" y="6378575"/>
            <a:ext cx="2927350" cy="274638"/>
          </a:xfrm>
          <a:prstGeom prst="rect">
            <a:avLst/>
          </a:prstGeom>
        </p:spPr>
        <p:txBody>
          <a:bodyPr vert="horz" wrap="square" lIns="0" tIns="0" rIns="0" bIns="0" numCol="1" anchor="t" anchorCtr="0" compatLnSpc="1">
            <a:prstTxWarp prst="textNoShape">
              <a:avLst/>
            </a:prstTxWarp>
            <a:spAutoFit/>
          </a:bodyPr>
          <a:lstStyle>
            <a:lvl1pPr algn="ctr">
              <a:defRPr sz="1800" b="0">
                <a:solidFill>
                  <a:srgbClr val="898989"/>
                </a:solidFill>
                <a:latin typeface="Calibri" pitchFamily="34" charset="0"/>
              </a:defRPr>
            </a:lvl1pPr>
          </a:lstStyle>
          <a:p>
            <a:endParaRPr lang="ru-RU"/>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fontAlgn="auto">
              <a:spcBef>
                <a:spcPts val="0"/>
              </a:spcBef>
              <a:spcAft>
                <a:spcPts val="0"/>
              </a:spcAft>
              <a:defRPr sz="1800" b="0">
                <a:solidFill>
                  <a:prstClr val="black">
                    <a:tint val="75000"/>
                  </a:prstClr>
                </a:solidFill>
                <a:latin typeface="Calibri"/>
                <a:cs typeface="+mn-cs"/>
              </a:defRPr>
            </a:lvl1pPr>
          </a:lstStyle>
          <a:p>
            <a:pPr>
              <a:defRPr/>
            </a:pPr>
            <a:fld id="{13751CFE-364E-4EF2-9C4E-BDCB351A6D20}" type="datetimeFigureOut">
              <a:rPr lang="en-US"/>
              <a:pPr>
                <a:defRPr/>
              </a:pPr>
              <a:t>11/21/2017</a:t>
            </a:fld>
            <a:endParaRPr lang="en-US"/>
          </a:p>
        </p:txBody>
      </p:sp>
      <p:sp>
        <p:nvSpPr>
          <p:cNvPr id="6" name="Holder 6"/>
          <p:cNvSpPr>
            <a:spLocks noGrp="1"/>
          </p:cNvSpPr>
          <p:nvPr>
            <p:ph type="sldNum" sz="quarter" idx="7"/>
          </p:nvPr>
        </p:nvSpPr>
        <p:spPr>
          <a:xfrm>
            <a:off x="6583363" y="6378575"/>
            <a:ext cx="2103437" cy="342900"/>
          </a:xfrm>
          <a:prstGeom prst="rect">
            <a:avLst/>
          </a:prstGeom>
        </p:spPr>
        <p:txBody>
          <a:bodyPr wrap="square" lIns="0" tIns="0" rIns="0" bIns="0">
            <a:spAutoFit/>
          </a:bodyPr>
          <a:lstStyle>
            <a:lvl1pPr algn="r" fontAlgn="auto">
              <a:spcBef>
                <a:spcPts val="0"/>
              </a:spcBef>
              <a:spcAft>
                <a:spcPts val="0"/>
              </a:spcAft>
              <a:defRPr sz="1800" b="0">
                <a:solidFill>
                  <a:prstClr val="black">
                    <a:tint val="75000"/>
                  </a:prstClr>
                </a:solidFill>
                <a:latin typeface="Calibri"/>
                <a:cs typeface="+mn-cs"/>
              </a:defRPr>
            </a:lvl1pPr>
          </a:lstStyle>
          <a:p>
            <a:pPr>
              <a:defRPr/>
            </a:pPr>
            <a:fld id="{526DC09D-7CA8-4430-BB4E-3ADF5C6D2E06}"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075" r:id="rId1"/>
    <p:sldLayoutId id="2147486076" r:id="rId2"/>
    <p:sldLayoutId id="2147486077" r:id="rId3"/>
    <p:sldLayoutId id="2147486078" r:id="rId4"/>
    <p:sldLayoutId id="214748607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30" r:id="rId1"/>
    <p:sldLayoutId id="2147485929" r:id="rId2"/>
    <p:sldLayoutId id="2147485928" r:id="rId3"/>
    <p:sldLayoutId id="2147485927" r:id="rId4"/>
    <p:sldLayoutId id="2147485926" r:id="rId5"/>
    <p:sldLayoutId id="2147485925" r:id="rId6"/>
    <p:sldLayoutId id="2147485924" r:id="rId7"/>
    <p:sldLayoutId id="2147485923" r:id="rId8"/>
    <p:sldLayoutId id="2147485922" r:id="rId9"/>
    <p:sldLayoutId id="2147485921" r:id="rId10"/>
    <p:sldLayoutId id="2147485920" r:id="rId11"/>
    <p:sldLayoutId id="2147485919" r:id="rId12"/>
    <p:sldLayoutId id="2147485918" r:id="rId13"/>
    <p:sldLayoutId id="2147486052" r:id="rId14"/>
    <p:sldLayoutId id="2147485917" r:id="rId15"/>
    <p:sldLayoutId id="2147485916" r:id="rId16"/>
    <p:sldLayoutId id="2147486053" r:id="rId17"/>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13"/>
          <a:srcRect/>
          <a:stretch>
            <a:fillRect/>
          </a:stretch>
        </p:blipFill>
        <p:spPr bwMode="auto">
          <a:xfrm>
            <a:off x="-3175" y="0"/>
            <a:ext cx="854075" cy="6858000"/>
          </a:xfrm>
          <a:prstGeom prst="rect">
            <a:avLst/>
          </a:prstGeom>
          <a:noFill/>
          <a:ln w="9525">
            <a:noFill/>
            <a:miter lim="800000"/>
            <a:headEnd/>
            <a:tailEnd/>
          </a:ln>
        </p:spPr>
      </p:pic>
      <p:pic>
        <p:nvPicPr>
          <p:cNvPr id="36867" name="Picture 2"/>
          <p:cNvPicPr>
            <a:picLocks noChangeAspect="1" noChangeArrowheads="1"/>
          </p:cNvPicPr>
          <p:nvPr/>
        </p:nvPicPr>
        <p:blipFill>
          <a:blip r:embed="rId14"/>
          <a:srcRect/>
          <a:stretch>
            <a:fillRect/>
          </a:stretch>
        </p:blipFill>
        <p:spPr bwMode="auto">
          <a:xfrm>
            <a:off x="115888" y="6162675"/>
            <a:ext cx="608012" cy="606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054" r:id="rId1"/>
    <p:sldLayoutId id="2147486055" r:id="rId2"/>
    <p:sldLayoutId id="2147485936" r:id="rId3"/>
    <p:sldLayoutId id="2147486056" r:id="rId4"/>
    <p:sldLayoutId id="2147485935" r:id="rId5"/>
    <p:sldLayoutId id="2147485934" r:id="rId6"/>
    <p:sldLayoutId id="2147485933" r:id="rId7"/>
    <p:sldLayoutId id="2147485932" r:id="rId8"/>
    <p:sldLayoutId id="2147486057" r:id="rId9"/>
    <p:sldLayoutId id="2147486058" r:id="rId10"/>
    <p:sldLayoutId id="2147485931" r:id="rId11"/>
  </p:sldLayoutIdLst>
  <p:transition/>
  <p:txStyles>
    <p:titleStyle>
      <a:lvl1pPr algn="ctr" rtl="0" eaLnBrk="0" fontAlgn="base" hangingPunct="0">
        <a:spcBef>
          <a:spcPct val="0"/>
        </a:spcBef>
        <a:spcAft>
          <a:spcPct val="0"/>
        </a:spcAft>
        <a:defRPr sz="5900">
          <a:solidFill>
            <a:schemeClr val="tx1"/>
          </a:solidFill>
          <a:latin typeface="+mj-lt"/>
          <a:ea typeface="MS PGothic" pitchFamily="34" charset="-128"/>
          <a:cs typeface="+mj-cs"/>
          <a:sym typeface="Gill Sans"/>
        </a:defRPr>
      </a:lvl1pPr>
      <a:lvl2pPr algn="ctr" rtl="0" eaLnBrk="0" fontAlgn="base" hangingPunct="0">
        <a:spcBef>
          <a:spcPct val="0"/>
        </a:spcBef>
        <a:spcAft>
          <a:spcPct val="0"/>
        </a:spcAft>
        <a:defRPr sz="5900">
          <a:solidFill>
            <a:schemeClr val="tx1"/>
          </a:solidFill>
          <a:latin typeface="Gill Sans" charset="0"/>
          <a:ea typeface="MS PGothic" pitchFamily="34" charset="-128"/>
          <a:cs typeface="Arial Unicode MS" charset="0"/>
          <a:sym typeface="Gill Sans"/>
        </a:defRPr>
      </a:lvl2pPr>
      <a:lvl3pPr algn="ctr" rtl="0" eaLnBrk="0" fontAlgn="base" hangingPunct="0">
        <a:spcBef>
          <a:spcPct val="0"/>
        </a:spcBef>
        <a:spcAft>
          <a:spcPct val="0"/>
        </a:spcAft>
        <a:defRPr sz="5900">
          <a:solidFill>
            <a:schemeClr val="tx1"/>
          </a:solidFill>
          <a:latin typeface="Gill Sans" charset="0"/>
          <a:ea typeface="MS PGothic" pitchFamily="34" charset="-128"/>
          <a:cs typeface="Arial Unicode MS" charset="0"/>
          <a:sym typeface="Gill Sans"/>
        </a:defRPr>
      </a:lvl3pPr>
      <a:lvl4pPr algn="ctr" rtl="0" eaLnBrk="0" fontAlgn="base" hangingPunct="0">
        <a:spcBef>
          <a:spcPct val="0"/>
        </a:spcBef>
        <a:spcAft>
          <a:spcPct val="0"/>
        </a:spcAft>
        <a:defRPr sz="5900">
          <a:solidFill>
            <a:schemeClr val="tx1"/>
          </a:solidFill>
          <a:latin typeface="Gill Sans" charset="0"/>
          <a:ea typeface="MS PGothic" pitchFamily="34" charset="-128"/>
          <a:cs typeface="Arial Unicode MS" charset="0"/>
          <a:sym typeface="Gill Sans"/>
        </a:defRPr>
      </a:lvl4pPr>
      <a:lvl5pPr algn="ctr" rtl="0" eaLnBrk="0" fontAlgn="base" hangingPunct="0">
        <a:spcBef>
          <a:spcPct val="0"/>
        </a:spcBef>
        <a:spcAft>
          <a:spcPct val="0"/>
        </a:spcAft>
        <a:defRPr sz="5900">
          <a:solidFill>
            <a:schemeClr val="tx1"/>
          </a:solidFill>
          <a:latin typeface="Gill Sans" charset="0"/>
          <a:ea typeface="MS PGothic" pitchFamily="34" charset="-128"/>
          <a:cs typeface="Arial Unicode MS" charset="0"/>
          <a:sym typeface="Gill Sans"/>
        </a:defRPr>
      </a:lvl5pPr>
      <a:lvl6pPr marL="321457" algn="ctr" rtl="0" eaLnBrk="1" fontAlgn="base" hangingPunct="1">
        <a:spcBef>
          <a:spcPct val="0"/>
        </a:spcBef>
        <a:spcAft>
          <a:spcPct val="0"/>
        </a:spcAft>
        <a:defRPr sz="5900">
          <a:solidFill>
            <a:schemeClr val="tx1"/>
          </a:solidFill>
          <a:latin typeface="Gill Sans" charset="0"/>
          <a:ea typeface="ＭＳ Ｐゴシック" charset="0"/>
          <a:cs typeface="Arial Unicode MS"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ＭＳ Ｐゴシック" charset="0"/>
          <a:cs typeface="Arial Unicode MS"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ＭＳ Ｐゴシック" charset="0"/>
          <a:cs typeface="Arial Unicode MS"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ＭＳ Ｐゴシック" charset="0"/>
          <a:cs typeface="Arial Unicode MS" charset="0"/>
          <a:sym typeface="Gill Sans" charset="0"/>
        </a:defRPr>
      </a:lvl9pPr>
    </p:titleStyle>
    <p:bodyStyle>
      <a:lvl1pPr marL="623888"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1pPr>
      <a:lvl2pPr marL="936625"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2pPr>
      <a:lvl3pPr marL="1249363"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3pPr>
      <a:lvl4pPr marL="1562100"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4pPr>
      <a:lvl5pPr marL="1874838"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pic>
        <p:nvPicPr>
          <p:cNvPr id="49154" name="Picture 2" descr="countries_web"/>
          <p:cNvPicPr>
            <a:picLocks noChangeAspect="1" noChangeArrowheads="1"/>
          </p:cNvPicPr>
          <p:nvPr userDrawn="1"/>
        </p:nvPicPr>
        <p:blipFill>
          <a:blip r:embed="rId13">
            <a:lum bright="16000"/>
          </a:blip>
          <a:srcRect l="60159" t="2443" b="88794"/>
          <a:stretch>
            <a:fillRect/>
          </a:stretch>
        </p:blipFill>
        <p:spPr bwMode="auto">
          <a:xfrm>
            <a:off x="3276600" y="0"/>
            <a:ext cx="5868988" cy="1355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947" r:id="rId1"/>
    <p:sldLayoutId id="2147485946" r:id="rId2"/>
    <p:sldLayoutId id="2147485945" r:id="rId3"/>
    <p:sldLayoutId id="2147485944" r:id="rId4"/>
    <p:sldLayoutId id="2147485943" r:id="rId5"/>
    <p:sldLayoutId id="2147485942" r:id="rId6"/>
    <p:sldLayoutId id="2147485941" r:id="rId7"/>
    <p:sldLayoutId id="2147485940" r:id="rId8"/>
    <p:sldLayoutId id="2147485939" r:id="rId9"/>
    <p:sldLayoutId id="2147485938" r:id="rId10"/>
    <p:sldLayoutId id="2147485937" r:id="rId11"/>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pitchFamily="34"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pitchFamily="34"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pitchFamily="34"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pitchFamily="34"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fld id="{C6FF8F8A-A95A-43AB-9A10-07DFB1AEC982}" type="datetimeFigureOut">
              <a:rPr lang="en-GB"/>
              <a:pPr>
                <a:defRPr/>
              </a:pPr>
              <a:t>21/11/2017</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ClrTx/>
              <a:buSzTx/>
              <a:defRPr sz="1400" b="0">
                <a:solidFill>
                  <a:srgbClr val="000000"/>
                </a:solidFill>
                <a:latin typeface="Times New Roman" charset="0"/>
                <a:cs typeface="+mn-cs"/>
              </a:defRPr>
            </a:lvl1pPr>
          </a:lstStyle>
          <a:p>
            <a:pPr>
              <a:defRPr/>
            </a:pPr>
            <a:fld id="{1C272975-6F17-4637-B4B9-ED700E946E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59" r:id="rId1"/>
    <p:sldLayoutId id="2147486060" r:id="rId2"/>
    <p:sldLayoutId id="2147486061" r:id="rId3"/>
    <p:sldLayoutId id="2147486062" r:id="rId4"/>
    <p:sldLayoutId id="2147486063" r:id="rId5"/>
    <p:sldLayoutId id="2147486064" r:id="rId6"/>
    <p:sldLayoutId id="2147486065" r:id="rId7"/>
    <p:sldLayoutId id="2147486066" r:id="rId8"/>
    <p:sldLayoutId id="2147486067" r:id="rId9"/>
    <p:sldLayoutId id="2147486068" r:id="rId10"/>
    <p:sldLayoutId id="21474860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61" r:id="rId1"/>
    <p:sldLayoutId id="2147485960" r:id="rId2"/>
    <p:sldLayoutId id="2147485959" r:id="rId3"/>
    <p:sldLayoutId id="2147485958" r:id="rId4"/>
    <p:sldLayoutId id="2147485957" r:id="rId5"/>
    <p:sldLayoutId id="2147485956" r:id="rId6"/>
    <p:sldLayoutId id="2147485955" r:id="rId7"/>
    <p:sldLayoutId id="2147485954" r:id="rId8"/>
    <p:sldLayoutId id="2147485953" r:id="rId9"/>
    <p:sldLayoutId id="2147485952" r:id="rId10"/>
    <p:sldLayoutId id="2147485951" r:id="rId11"/>
    <p:sldLayoutId id="2147485950" r:id="rId12"/>
    <p:sldLayoutId id="2147485949" r:id="rId13"/>
    <p:sldLayoutId id="2147485948" r:id="rId14"/>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b="1">
          <a:solidFill>
            <a:schemeClr val="bg2"/>
          </a:solidFill>
          <a:latin typeface="+mn-lt"/>
        </a:defRPr>
      </a:lvl2pPr>
      <a:lvl3pPr marL="1085850" indent="-228600" algn="l" rtl="0" eaLnBrk="0" fontAlgn="base" hangingPunct="0">
        <a:spcBef>
          <a:spcPct val="20000"/>
        </a:spcBef>
        <a:spcAft>
          <a:spcPct val="0"/>
        </a:spcAft>
        <a:buClr>
          <a:srgbClr val="CC0000"/>
        </a:buClr>
        <a:buChar char="–"/>
        <a:defRPr b="1">
          <a:solidFill>
            <a:schemeClr val="bg2"/>
          </a:solidFill>
          <a:latin typeface="+mn-lt"/>
        </a:defRPr>
      </a:lvl3pPr>
      <a:lvl4pPr marL="1428750" indent="-228600" algn="l" rtl="0" eaLnBrk="0" fontAlgn="base" hangingPunct="0">
        <a:spcBef>
          <a:spcPct val="20000"/>
        </a:spcBef>
        <a:spcAft>
          <a:spcPct val="0"/>
        </a:spcAft>
        <a:buClr>
          <a:srgbClr val="CC0000"/>
        </a:buClr>
        <a:buChar char="–"/>
        <a:defRPr b="1">
          <a:solidFill>
            <a:schemeClr val="bg2"/>
          </a:solidFill>
          <a:latin typeface="+mn-lt"/>
        </a:defRPr>
      </a:lvl4pPr>
      <a:lvl5pPr marL="1771650" indent="-228600" algn="l" rtl="0" eaLnBrk="0" fontAlgn="base" hangingPunct="0">
        <a:spcBef>
          <a:spcPct val="20000"/>
        </a:spcBef>
        <a:spcAft>
          <a:spcPct val="0"/>
        </a:spcAft>
        <a:buClr>
          <a:srgbClr val="CC0000"/>
        </a:buClr>
        <a:buChar char="–"/>
        <a:defRPr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77" r:id="rId1"/>
    <p:sldLayoutId id="2147485976" r:id="rId2"/>
    <p:sldLayoutId id="2147485975" r:id="rId3"/>
    <p:sldLayoutId id="2147485974" r:id="rId4"/>
    <p:sldLayoutId id="2147485973" r:id="rId5"/>
    <p:sldLayoutId id="2147485972" r:id="rId6"/>
    <p:sldLayoutId id="2147485971" r:id="rId7"/>
    <p:sldLayoutId id="2147485970" r:id="rId8"/>
    <p:sldLayoutId id="2147485969" r:id="rId9"/>
    <p:sldLayoutId id="2147485968" r:id="rId10"/>
    <p:sldLayoutId id="2147485967" r:id="rId11"/>
    <p:sldLayoutId id="2147485966" r:id="rId12"/>
    <p:sldLayoutId id="2147485965" r:id="rId13"/>
    <p:sldLayoutId id="2147486070" r:id="rId14"/>
    <p:sldLayoutId id="2147485964" r:id="rId15"/>
    <p:sldLayoutId id="2147485963" r:id="rId16"/>
    <p:sldLayoutId id="2147485962" r:id="rId17"/>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6065"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2141"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68212"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4282"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1313" indent="-341313"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39775" indent="-284163"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2675" indent="-227013" algn="l" rtl="0" eaLnBrk="0" fontAlgn="base" hangingPunct="0">
        <a:spcBef>
          <a:spcPct val="20000"/>
        </a:spcBef>
        <a:spcAft>
          <a:spcPct val="0"/>
        </a:spcAft>
        <a:buClr>
          <a:srgbClr val="CC0000"/>
        </a:buClr>
        <a:buChar char="–"/>
        <a:defRPr sz="2400" b="1">
          <a:solidFill>
            <a:schemeClr val="bg2"/>
          </a:solidFill>
          <a:latin typeface="+mn-lt"/>
        </a:defRPr>
      </a:lvl3pPr>
      <a:lvl4pPr marL="1423988" indent="-227013" algn="l" rtl="0" eaLnBrk="0" fontAlgn="base" hangingPunct="0">
        <a:spcBef>
          <a:spcPct val="20000"/>
        </a:spcBef>
        <a:spcAft>
          <a:spcPct val="0"/>
        </a:spcAft>
        <a:buClr>
          <a:srgbClr val="CC0000"/>
        </a:buClr>
        <a:buChar char="–"/>
        <a:defRPr sz="2000" b="1">
          <a:solidFill>
            <a:schemeClr val="bg2"/>
          </a:solidFill>
          <a:latin typeface="+mn-lt"/>
        </a:defRPr>
      </a:lvl4pPr>
      <a:lvl5pPr marL="1766888" indent="-227013" algn="l" rtl="0" eaLnBrk="0" fontAlgn="base" hangingPunct="0">
        <a:spcBef>
          <a:spcPct val="20000"/>
        </a:spcBef>
        <a:spcAft>
          <a:spcPct val="0"/>
        </a:spcAft>
        <a:buClr>
          <a:srgbClr val="CC0000"/>
        </a:buClr>
        <a:buChar char="–"/>
        <a:defRPr sz="2000" b="1">
          <a:solidFill>
            <a:schemeClr val="bg2"/>
          </a:solidFill>
          <a:latin typeface="+mn-lt"/>
        </a:defRPr>
      </a:lvl5pPr>
      <a:lvl6pPr marL="2223344" indent="-228031" algn="l" rtl="0" fontAlgn="base">
        <a:spcBef>
          <a:spcPct val="20000"/>
        </a:spcBef>
        <a:spcAft>
          <a:spcPct val="0"/>
        </a:spcAft>
        <a:buClr>
          <a:srgbClr val="CC0000"/>
        </a:buClr>
        <a:buChar char="–"/>
        <a:defRPr b="1">
          <a:solidFill>
            <a:schemeClr val="bg2"/>
          </a:solidFill>
          <a:latin typeface="+mn-lt"/>
        </a:defRPr>
      </a:lvl6pPr>
      <a:lvl7pPr marL="2679417" indent="-228031" algn="l" rtl="0" fontAlgn="base">
        <a:spcBef>
          <a:spcPct val="20000"/>
        </a:spcBef>
        <a:spcAft>
          <a:spcPct val="0"/>
        </a:spcAft>
        <a:buClr>
          <a:srgbClr val="CC0000"/>
        </a:buClr>
        <a:buChar char="–"/>
        <a:defRPr b="1">
          <a:solidFill>
            <a:schemeClr val="bg2"/>
          </a:solidFill>
          <a:latin typeface="+mn-lt"/>
        </a:defRPr>
      </a:lvl7pPr>
      <a:lvl8pPr marL="3135487" indent="-228031" algn="l" rtl="0" fontAlgn="base">
        <a:spcBef>
          <a:spcPct val="20000"/>
        </a:spcBef>
        <a:spcAft>
          <a:spcPct val="0"/>
        </a:spcAft>
        <a:buClr>
          <a:srgbClr val="CC0000"/>
        </a:buClr>
        <a:buChar char="–"/>
        <a:defRPr b="1">
          <a:solidFill>
            <a:schemeClr val="bg2"/>
          </a:solidFill>
          <a:latin typeface="+mn-lt"/>
        </a:defRPr>
      </a:lvl8pPr>
      <a:lvl9pPr marL="3591558" indent="-228031"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2141" rtl="0" eaLnBrk="1" latinLnBrk="0" hangingPunct="1">
        <a:defRPr sz="1800" kern="1200">
          <a:solidFill>
            <a:schemeClr val="tx1"/>
          </a:solidFill>
          <a:latin typeface="+mn-lt"/>
          <a:ea typeface="+mn-ea"/>
          <a:cs typeface="+mn-cs"/>
        </a:defRPr>
      </a:lvl1pPr>
      <a:lvl2pPr marL="456065" algn="l" defTabSz="912141" rtl="0" eaLnBrk="1" latinLnBrk="0" hangingPunct="1">
        <a:defRPr sz="1800" kern="1200">
          <a:solidFill>
            <a:schemeClr val="tx1"/>
          </a:solidFill>
          <a:latin typeface="+mn-lt"/>
          <a:ea typeface="+mn-ea"/>
          <a:cs typeface="+mn-cs"/>
        </a:defRPr>
      </a:lvl2pPr>
      <a:lvl3pPr marL="912141" algn="l" defTabSz="912141" rtl="0" eaLnBrk="1" latinLnBrk="0" hangingPunct="1">
        <a:defRPr sz="1800" kern="1200">
          <a:solidFill>
            <a:schemeClr val="tx1"/>
          </a:solidFill>
          <a:latin typeface="+mn-lt"/>
          <a:ea typeface="+mn-ea"/>
          <a:cs typeface="+mn-cs"/>
        </a:defRPr>
      </a:lvl3pPr>
      <a:lvl4pPr marL="1368212" algn="l" defTabSz="912141" rtl="0" eaLnBrk="1" latinLnBrk="0" hangingPunct="1">
        <a:defRPr sz="1800" kern="1200">
          <a:solidFill>
            <a:schemeClr val="tx1"/>
          </a:solidFill>
          <a:latin typeface="+mn-lt"/>
          <a:ea typeface="+mn-ea"/>
          <a:cs typeface="+mn-cs"/>
        </a:defRPr>
      </a:lvl4pPr>
      <a:lvl5pPr marL="1824282" algn="l" defTabSz="912141" rtl="0" eaLnBrk="1" latinLnBrk="0" hangingPunct="1">
        <a:defRPr sz="1800" kern="1200">
          <a:solidFill>
            <a:schemeClr val="tx1"/>
          </a:solidFill>
          <a:latin typeface="+mn-lt"/>
          <a:ea typeface="+mn-ea"/>
          <a:cs typeface="+mn-cs"/>
        </a:defRPr>
      </a:lvl5pPr>
      <a:lvl6pPr marL="2280353" algn="l" defTabSz="912141" rtl="0" eaLnBrk="1" latinLnBrk="0" hangingPunct="1">
        <a:defRPr sz="1800" kern="1200">
          <a:solidFill>
            <a:schemeClr val="tx1"/>
          </a:solidFill>
          <a:latin typeface="+mn-lt"/>
          <a:ea typeface="+mn-ea"/>
          <a:cs typeface="+mn-cs"/>
        </a:defRPr>
      </a:lvl6pPr>
      <a:lvl7pPr marL="2736424" algn="l" defTabSz="912141" rtl="0" eaLnBrk="1" latinLnBrk="0" hangingPunct="1">
        <a:defRPr sz="1800" kern="1200">
          <a:solidFill>
            <a:schemeClr val="tx1"/>
          </a:solidFill>
          <a:latin typeface="+mn-lt"/>
          <a:ea typeface="+mn-ea"/>
          <a:cs typeface="+mn-cs"/>
        </a:defRPr>
      </a:lvl7pPr>
      <a:lvl8pPr marL="3192496" algn="l" defTabSz="912141" rtl="0" eaLnBrk="1" latinLnBrk="0" hangingPunct="1">
        <a:defRPr sz="1800" kern="1200">
          <a:solidFill>
            <a:schemeClr val="tx1"/>
          </a:solidFill>
          <a:latin typeface="+mn-lt"/>
          <a:ea typeface="+mn-ea"/>
          <a:cs typeface="+mn-cs"/>
        </a:defRPr>
      </a:lvl8pPr>
      <a:lvl9pPr marL="3648566" algn="l" defTabSz="91214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7522" name="Picture 2" descr="countries_web"/>
          <p:cNvPicPr>
            <a:picLocks noChangeAspect="1" noChangeArrowheads="1"/>
          </p:cNvPicPr>
          <p:nvPr userDrawn="1"/>
        </p:nvPicPr>
        <p:blipFill>
          <a:blip r:embed="rId13">
            <a:lum bright="16000"/>
          </a:blip>
          <a:srcRect l="60159" t="2443" b="88794"/>
          <a:stretch>
            <a:fillRect/>
          </a:stretch>
        </p:blipFill>
        <p:spPr bwMode="auto">
          <a:xfrm>
            <a:off x="3276600" y="0"/>
            <a:ext cx="5868988" cy="1355725"/>
          </a:xfrm>
          <a:prstGeom prst="rect">
            <a:avLst/>
          </a:prstGeom>
          <a:noFill/>
          <a:ln w="9525">
            <a:noFill/>
            <a:miter lim="800000"/>
            <a:headEnd/>
            <a:tailEnd/>
          </a:ln>
        </p:spPr>
      </p:pic>
      <p:sp>
        <p:nvSpPr>
          <p:cNvPr id="1027" name="Rectangle 4"/>
          <p:cNvSpPr>
            <a:spLocks noChangeArrowheads="1"/>
          </p:cNvSpPr>
          <p:nvPr/>
        </p:nvSpPr>
        <p:spPr bwMode="auto">
          <a:xfrm>
            <a:off x="0" y="1143000"/>
            <a:ext cx="9144000" cy="228600"/>
          </a:xfrm>
          <a:prstGeom prst="rect">
            <a:avLst/>
          </a:prstGeom>
          <a:solidFill>
            <a:srgbClr val="A50021"/>
          </a:solidFill>
          <a:ln w="9525">
            <a:solidFill>
              <a:srgbClr val="A50021"/>
            </a:solidFill>
            <a:miter lim="800000"/>
            <a:headEnd/>
            <a:tailEnd/>
          </a:ln>
          <a:effectLst/>
          <a:extLst>
            <a:ext uri="{AF507438-7753-43E0-B8FC-AC1667EBCBE1}"/>
          </a:extLst>
        </p:spPr>
        <p:txBody>
          <a:bodyPr wrap="none" anchor="ctr"/>
          <a:lstStyle>
            <a:lvl1pPr eaLnBrk="0" hangingPunct="0">
              <a:defRPr b="1">
                <a:solidFill>
                  <a:srgbClr val="990033"/>
                </a:solidFill>
                <a:latin typeface="Arial" charset="0"/>
              </a:defRPr>
            </a:lvl1pPr>
            <a:lvl2pPr marL="742950" indent="-285750" eaLnBrk="0" hangingPunct="0">
              <a:defRPr b="1">
                <a:solidFill>
                  <a:srgbClr val="990033"/>
                </a:solidFill>
                <a:latin typeface="Arial" charset="0"/>
              </a:defRPr>
            </a:lvl2pPr>
            <a:lvl3pPr marL="1143000" indent="-228600" eaLnBrk="0" hangingPunct="0">
              <a:defRPr b="1">
                <a:solidFill>
                  <a:srgbClr val="990033"/>
                </a:solidFill>
                <a:latin typeface="Arial" charset="0"/>
              </a:defRPr>
            </a:lvl3pPr>
            <a:lvl4pPr marL="1600200" indent="-228600" eaLnBrk="0" hangingPunct="0">
              <a:defRPr b="1">
                <a:solidFill>
                  <a:srgbClr val="990033"/>
                </a:solidFill>
                <a:latin typeface="Arial" charset="0"/>
              </a:defRPr>
            </a:lvl4pPr>
            <a:lvl5pPr marL="2057400" indent="-228600" eaLnBrk="0" hangingPunct="0">
              <a:defRPr b="1">
                <a:solidFill>
                  <a:srgbClr val="990033"/>
                </a:solidFill>
                <a:latin typeface="Arial" charset="0"/>
              </a:defRPr>
            </a:lvl5pPr>
            <a:lvl6pPr marL="25146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6pPr>
            <a:lvl7pPr marL="29718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7pPr>
            <a:lvl8pPr marL="34290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8pPr>
            <a:lvl9pPr marL="38862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9pPr>
          </a:lstStyle>
          <a:p>
            <a:pPr eaLnBrk="1" hangingPunct="1">
              <a:spcBef>
                <a:spcPct val="50000"/>
              </a:spcBef>
              <a:buClr>
                <a:srgbClr val="990033"/>
              </a:buClr>
              <a:buFont typeface="Wingdings 2" pitchFamily="18" charset="2"/>
              <a:buChar char="®"/>
              <a:defRPr/>
            </a:pPr>
            <a:endParaRPr lang="lt-LT" altLang="lt-LT" sz="1800">
              <a:cs typeface="+mn-cs"/>
            </a:endParaRPr>
          </a:p>
        </p:txBody>
      </p:sp>
      <p:sp>
        <p:nvSpPr>
          <p:cNvPr id="1028" name="Rectangle 5"/>
          <p:cNvSpPr>
            <a:spLocks noChangeArrowheads="1"/>
          </p:cNvSpPr>
          <p:nvPr userDrawn="1"/>
        </p:nvSpPr>
        <p:spPr bwMode="auto">
          <a:xfrm>
            <a:off x="0" y="1104900"/>
            <a:ext cx="9144000" cy="228600"/>
          </a:xfrm>
          <a:prstGeom prst="rect">
            <a:avLst/>
          </a:prstGeom>
          <a:solidFill>
            <a:srgbClr val="A50021"/>
          </a:solidFill>
          <a:ln w="9525">
            <a:solidFill>
              <a:srgbClr val="A50021"/>
            </a:solidFill>
            <a:miter lim="800000"/>
            <a:headEnd/>
            <a:tailEnd/>
          </a:ln>
          <a:effectLst/>
          <a:extLst>
            <a:ext uri="{AF507438-7753-43E0-B8FC-AC1667EBCBE1}"/>
          </a:extLst>
        </p:spPr>
        <p:txBody>
          <a:bodyPr wrap="none" anchor="ctr"/>
          <a:lstStyle>
            <a:lvl1pPr eaLnBrk="0" hangingPunct="0">
              <a:defRPr b="1">
                <a:solidFill>
                  <a:srgbClr val="990033"/>
                </a:solidFill>
                <a:latin typeface="Arial" charset="0"/>
              </a:defRPr>
            </a:lvl1pPr>
            <a:lvl2pPr marL="742950" indent="-285750" eaLnBrk="0" hangingPunct="0">
              <a:defRPr b="1">
                <a:solidFill>
                  <a:srgbClr val="990033"/>
                </a:solidFill>
                <a:latin typeface="Arial" charset="0"/>
              </a:defRPr>
            </a:lvl2pPr>
            <a:lvl3pPr marL="1143000" indent="-228600" eaLnBrk="0" hangingPunct="0">
              <a:defRPr b="1">
                <a:solidFill>
                  <a:srgbClr val="990033"/>
                </a:solidFill>
                <a:latin typeface="Arial" charset="0"/>
              </a:defRPr>
            </a:lvl3pPr>
            <a:lvl4pPr marL="1600200" indent="-228600" eaLnBrk="0" hangingPunct="0">
              <a:defRPr b="1">
                <a:solidFill>
                  <a:srgbClr val="990033"/>
                </a:solidFill>
                <a:latin typeface="Arial" charset="0"/>
              </a:defRPr>
            </a:lvl4pPr>
            <a:lvl5pPr marL="2057400" indent="-228600" eaLnBrk="0" hangingPunct="0">
              <a:defRPr b="1">
                <a:solidFill>
                  <a:srgbClr val="990033"/>
                </a:solidFill>
                <a:latin typeface="Arial" charset="0"/>
              </a:defRPr>
            </a:lvl5pPr>
            <a:lvl6pPr marL="25146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6pPr>
            <a:lvl7pPr marL="29718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7pPr>
            <a:lvl8pPr marL="34290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8pPr>
            <a:lvl9pPr marL="38862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9pPr>
          </a:lstStyle>
          <a:p>
            <a:pPr eaLnBrk="1" hangingPunct="1">
              <a:spcBef>
                <a:spcPct val="50000"/>
              </a:spcBef>
              <a:buClr>
                <a:srgbClr val="990033"/>
              </a:buClr>
              <a:buFont typeface="Wingdings 2" pitchFamily="18" charset="2"/>
              <a:buChar char="®"/>
              <a:defRPr/>
            </a:pPr>
            <a:endParaRPr lang="lt-LT" altLang="lt-LT" sz="1800">
              <a:cs typeface="+mn-cs"/>
            </a:endParaRPr>
          </a:p>
        </p:txBody>
      </p:sp>
    </p:spTree>
  </p:cSld>
  <p:clrMap bg1="lt1" tx1="dk1" bg2="lt2" tx2="dk2" accent1="accent1" accent2="accent2" accent3="accent3" accent4="accent4" accent5="accent5" accent6="accent6" hlink="hlink" folHlink="folHlink"/>
  <p:sldLayoutIdLst>
    <p:sldLayoutId id="2147485988" r:id="rId1"/>
    <p:sldLayoutId id="2147485987" r:id="rId2"/>
    <p:sldLayoutId id="2147485986" r:id="rId3"/>
    <p:sldLayoutId id="2147485985" r:id="rId4"/>
    <p:sldLayoutId id="2147485984" r:id="rId5"/>
    <p:sldLayoutId id="2147485983" r:id="rId6"/>
    <p:sldLayoutId id="2147485982" r:id="rId7"/>
    <p:sldLayoutId id="2147485981" r:id="rId8"/>
    <p:sldLayoutId id="2147485980" r:id="rId9"/>
    <p:sldLayoutId id="2147485979" r:id="rId10"/>
    <p:sldLayoutId id="2147485978" r:id="rId11"/>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C0C0C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C0C0C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C0C0C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b="1">
          <a:solidFill>
            <a:schemeClr val="bg2"/>
          </a:solidFill>
          <a:latin typeface="+mn-lt"/>
        </a:defRPr>
      </a:lvl2pPr>
      <a:lvl3pPr marL="1085850" indent="-228600" algn="l" rtl="0" eaLnBrk="0" fontAlgn="base" hangingPunct="0">
        <a:spcBef>
          <a:spcPct val="20000"/>
        </a:spcBef>
        <a:spcAft>
          <a:spcPct val="0"/>
        </a:spcAft>
        <a:buClr>
          <a:srgbClr val="CC0000"/>
        </a:buClr>
        <a:buChar char="–"/>
        <a:defRPr b="1">
          <a:solidFill>
            <a:schemeClr val="bg2"/>
          </a:solidFill>
          <a:latin typeface="+mn-lt"/>
        </a:defRPr>
      </a:lvl3pPr>
      <a:lvl4pPr marL="1428750" indent="-228600" algn="l" rtl="0" eaLnBrk="0" fontAlgn="base" hangingPunct="0">
        <a:spcBef>
          <a:spcPct val="20000"/>
        </a:spcBef>
        <a:spcAft>
          <a:spcPct val="0"/>
        </a:spcAft>
        <a:buClr>
          <a:srgbClr val="CC0000"/>
        </a:buClr>
        <a:buChar char="–"/>
        <a:defRPr b="1">
          <a:solidFill>
            <a:schemeClr val="bg2"/>
          </a:solidFill>
          <a:latin typeface="+mn-lt"/>
        </a:defRPr>
      </a:lvl4pPr>
      <a:lvl5pPr marL="1771650" indent="-228600" algn="l" rtl="0" eaLnBrk="0" fontAlgn="base" hangingPunct="0">
        <a:spcBef>
          <a:spcPct val="20000"/>
        </a:spcBef>
        <a:spcAft>
          <a:spcPct val="0"/>
        </a:spcAft>
        <a:buClr>
          <a:srgbClr val="CC0000"/>
        </a:buClr>
        <a:buChar char="–"/>
        <a:defRPr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004" r:id="rId1"/>
    <p:sldLayoutId id="2147486003" r:id="rId2"/>
    <p:sldLayoutId id="2147486002" r:id="rId3"/>
    <p:sldLayoutId id="2147486001" r:id="rId4"/>
    <p:sldLayoutId id="2147486000" r:id="rId5"/>
    <p:sldLayoutId id="2147485999" r:id="rId6"/>
    <p:sldLayoutId id="2147485998" r:id="rId7"/>
    <p:sldLayoutId id="2147485997" r:id="rId8"/>
    <p:sldLayoutId id="2147485996" r:id="rId9"/>
    <p:sldLayoutId id="2147485995" r:id="rId10"/>
    <p:sldLayoutId id="2147485994" r:id="rId11"/>
    <p:sldLayoutId id="2147485993" r:id="rId12"/>
    <p:sldLayoutId id="2147485992" r:id="rId13"/>
    <p:sldLayoutId id="2147486071" r:id="rId14"/>
    <p:sldLayoutId id="2147485991" r:id="rId15"/>
    <p:sldLayoutId id="2147485990" r:id="rId16"/>
    <p:sldLayoutId id="2147485989" r:id="rId17"/>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6008"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2028"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68043"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4057"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1313" indent="-341313"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39775" indent="-284163"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2675" indent="-227013" algn="l" rtl="0" eaLnBrk="0" fontAlgn="base" hangingPunct="0">
        <a:spcBef>
          <a:spcPct val="20000"/>
        </a:spcBef>
        <a:spcAft>
          <a:spcPct val="0"/>
        </a:spcAft>
        <a:buClr>
          <a:srgbClr val="CC0000"/>
        </a:buClr>
        <a:buChar char="–"/>
        <a:defRPr sz="2400" b="1">
          <a:solidFill>
            <a:schemeClr val="bg2"/>
          </a:solidFill>
          <a:latin typeface="+mn-lt"/>
        </a:defRPr>
      </a:lvl3pPr>
      <a:lvl4pPr marL="1423988" indent="-227013" algn="l" rtl="0" eaLnBrk="0" fontAlgn="base" hangingPunct="0">
        <a:spcBef>
          <a:spcPct val="20000"/>
        </a:spcBef>
        <a:spcAft>
          <a:spcPct val="0"/>
        </a:spcAft>
        <a:buClr>
          <a:srgbClr val="CC0000"/>
        </a:buClr>
        <a:buChar char="–"/>
        <a:defRPr sz="2000" b="1">
          <a:solidFill>
            <a:schemeClr val="bg2"/>
          </a:solidFill>
          <a:latin typeface="+mn-lt"/>
        </a:defRPr>
      </a:lvl4pPr>
      <a:lvl5pPr marL="1766888" indent="-227013" algn="l" rtl="0" eaLnBrk="0" fontAlgn="base" hangingPunct="0">
        <a:spcBef>
          <a:spcPct val="20000"/>
        </a:spcBef>
        <a:spcAft>
          <a:spcPct val="0"/>
        </a:spcAft>
        <a:buClr>
          <a:srgbClr val="CC0000"/>
        </a:buClr>
        <a:buChar char="–"/>
        <a:defRPr sz="2000" b="1">
          <a:solidFill>
            <a:schemeClr val="bg2"/>
          </a:solidFill>
          <a:latin typeface="+mn-lt"/>
        </a:defRPr>
      </a:lvl5pPr>
      <a:lvl6pPr marL="2223069" indent="-228002" algn="l" rtl="0" fontAlgn="base">
        <a:spcBef>
          <a:spcPct val="20000"/>
        </a:spcBef>
        <a:spcAft>
          <a:spcPct val="0"/>
        </a:spcAft>
        <a:buClr>
          <a:srgbClr val="CC0000"/>
        </a:buClr>
        <a:buChar char="–"/>
        <a:defRPr b="1">
          <a:solidFill>
            <a:schemeClr val="bg2"/>
          </a:solidFill>
          <a:latin typeface="+mn-lt"/>
        </a:defRPr>
      </a:lvl6pPr>
      <a:lvl7pPr marL="2679086" indent="-228002" algn="l" rtl="0" fontAlgn="base">
        <a:spcBef>
          <a:spcPct val="20000"/>
        </a:spcBef>
        <a:spcAft>
          <a:spcPct val="0"/>
        </a:spcAft>
        <a:buClr>
          <a:srgbClr val="CC0000"/>
        </a:buClr>
        <a:buChar char="–"/>
        <a:defRPr b="1">
          <a:solidFill>
            <a:schemeClr val="bg2"/>
          </a:solidFill>
          <a:latin typeface="+mn-lt"/>
        </a:defRPr>
      </a:lvl7pPr>
      <a:lvl8pPr marL="3135099" indent="-228002" algn="l" rtl="0" fontAlgn="base">
        <a:spcBef>
          <a:spcPct val="20000"/>
        </a:spcBef>
        <a:spcAft>
          <a:spcPct val="0"/>
        </a:spcAft>
        <a:buClr>
          <a:srgbClr val="CC0000"/>
        </a:buClr>
        <a:buChar char="–"/>
        <a:defRPr b="1">
          <a:solidFill>
            <a:schemeClr val="bg2"/>
          </a:solidFill>
          <a:latin typeface="+mn-lt"/>
        </a:defRPr>
      </a:lvl8pPr>
      <a:lvl9pPr marL="3591114" indent="-228002"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2028" rtl="0" eaLnBrk="1" latinLnBrk="0" hangingPunct="1">
        <a:defRPr sz="1800" kern="1200">
          <a:solidFill>
            <a:schemeClr val="tx1"/>
          </a:solidFill>
          <a:latin typeface="+mn-lt"/>
          <a:ea typeface="+mn-ea"/>
          <a:cs typeface="+mn-cs"/>
        </a:defRPr>
      </a:lvl1pPr>
      <a:lvl2pPr marL="456008" algn="l" defTabSz="912028" rtl="0" eaLnBrk="1" latinLnBrk="0" hangingPunct="1">
        <a:defRPr sz="1800" kern="1200">
          <a:solidFill>
            <a:schemeClr val="tx1"/>
          </a:solidFill>
          <a:latin typeface="+mn-lt"/>
          <a:ea typeface="+mn-ea"/>
          <a:cs typeface="+mn-cs"/>
        </a:defRPr>
      </a:lvl2pPr>
      <a:lvl3pPr marL="912028" algn="l" defTabSz="912028" rtl="0" eaLnBrk="1" latinLnBrk="0" hangingPunct="1">
        <a:defRPr sz="1800" kern="1200">
          <a:solidFill>
            <a:schemeClr val="tx1"/>
          </a:solidFill>
          <a:latin typeface="+mn-lt"/>
          <a:ea typeface="+mn-ea"/>
          <a:cs typeface="+mn-cs"/>
        </a:defRPr>
      </a:lvl3pPr>
      <a:lvl4pPr marL="1368043" algn="l" defTabSz="912028" rtl="0" eaLnBrk="1" latinLnBrk="0" hangingPunct="1">
        <a:defRPr sz="1800" kern="1200">
          <a:solidFill>
            <a:schemeClr val="tx1"/>
          </a:solidFill>
          <a:latin typeface="+mn-lt"/>
          <a:ea typeface="+mn-ea"/>
          <a:cs typeface="+mn-cs"/>
        </a:defRPr>
      </a:lvl4pPr>
      <a:lvl5pPr marL="1824057" algn="l" defTabSz="912028" rtl="0" eaLnBrk="1" latinLnBrk="0" hangingPunct="1">
        <a:defRPr sz="1800" kern="1200">
          <a:solidFill>
            <a:schemeClr val="tx1"/>
          </a:solidFill>
          <a:latin typeface="+mn-lt"/>
          <a:ea typeface="+mn-ea"/>
          <a:cs typeface="+mn-cs"/>
        </a:defRPr>
      </a:lvl5pPr>
      <a:lvl6pPr marL="2280071" algn="l" defTabSz="912028" rtl="0" eaLnBrk="1" latinLnBrk="0" hangingPunct="1">
        <a:defRPr sz="1800" kern="1200">
          <a:solidFill>
            <a:schemeClr val="tx1"/>
          </a:solidFill>
          <a:latin typeface="+mn-lt"/>
          <a:ea typeface="+mn-ea"/>
          <a:cs typeface="+mn-cs"/>
        </a:defRPr>
      </a:lvl6pPr>
      <a:lvl7pPr marL="2736086" algn="l" defTabSz="912028" rtl="0" eaLnBrk="1" latinLnBrk="0" hangingPunct="1">
        <a:defRPr sz="1800" kern="1200">
          <a:solidFill>
            <a:schemeClr val="tx1"/>
          </a:solidFill>
          <a:latin typeface="+mn-lt"/>
          <a:ea typeface="+mn-ea"/>
          <a:cs typeface="+mn-cs"/>
        </a:defRPr>
      </a:lvl7pPr>
      <a:lvl8pPr marL="3192102" algn="l" defTabSz="912028" rtl="0" eaLnBrk="1" latinLnBrk="0" hangingPunct="1">
        <a:defRPr sz="1800" kern="1200">
          <a:solidFill>
            <a:schemeClr val="tx1"/>
          </a:solidFill>
          <a:latin typeface="+mn-lt"/>
          <a:ea typeface="+mn-ea"/>
          <a:cs typeface="+mn-cs"/>
        </a:defRPr>
      </a:lvl8pPr>
      <a:lvl9pPr marL="3648115" algn="l" defTabSz="9120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9"/>
          <p:cNvSpPr>
            <a:spLocks noGrp="1" noChangeArrowheads="1"/>
          </p:cNvSpPr>
          <p:nvPr>
            <p:ph type="subTitle" idx="1"/>
          </p:nvPr>
        </p:nvSpPr>
        <p:spPr bwMode="auto">
          <a:xfrm>
            <a:off x="0" y="3230563"/>
            <a:ext cx="9301163"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altLang="lt-LT" sz="3600" smtClean="0">
                <a:solidFill>
                  <a:srgbClr val="000099"/>
                </a:solidFill>
              </a:rPr>
              <a:t>РОЛЬ ПРОФСОЮЗОВ В УМЕНЬШЕНИИ НИЩЕТЫ И НЕРАВЕНСТВ</a:t>
            </a:r>
            <a:r>
              <a:rPr lang="lt-LT" altLang="lt-LT" sz="3600" smtClean="0">
                <a:solidFill>
                  <a:srgbClr val="000099"/>
                </a:solidFill>
              </a:rPr>
              <a:t>А</a:t>
            </a:r>
            <a:r>
              <a:rPr lang="ru-RU" altLang="lt-LT" sz="3600" smtClean="0">
                <a:solidFill>
                  <a:srgbClr val="000099"/>
                </a:solidFill>
              </a:rPr>
              <a:t> ДОХОДОВ</a:t>
            </a:r>
            <a:endParaRPr lang="en-US" altLang="lt-LT" sz="3600" smtClean="0">
              <a:solidFill>
                <a:srgbClr val="000099"/>
              </a:solidFill>
            </a:endParaRPr>
          </a:p>
          <a:p>
            <a:pPr eaLnBrk="1" hangingPunct="1"/>
            <a:endParaRPr lang="lt-LT" altLang="lt-LT" smtClean="0"/>
          </a:p>
        </p:txBody>
      </p:sp>
      <p:sp>
        <p:nvSpPr>
          <p:cNvPr id="199682" name="Rectangle 10"/>
          <p:cNvSpPr>
            <a:spLocks noChangeArrowheads="1"/>
          </p:cNvSpPr>
          <p:nvPr/>
        </p:nvSpPr>
        <p:spPr bwMode="auto">
          <a:xfrm>
            <a:off x="711200" y="4884738"/>
            <a:ext cx="8128000" cy="1609725"/>
          </a:xfrm>
          <a:prstGeom prst="rect">
            <a:avLst/>
          </a:prstGeom>
          <a:noFill/>
          <a:ln w="9525">
            <a:noFill/>
            <a:miter lim="800000"/>
            <a:headEnd/>
            <a:tailEnd/>
          </a:ln>
        </p:spPr>
        <p:txBody>
          <a:bodyPr/>
          <a:lstStyle/>
          <a:p>
            <a:pPr marL="342900" indent="-342900" algn="r">
              <a:lnSpc>
                <a:spcPct val="80000"/>
              </a:lnSpc>
              <a:spcBef>
                <a:spcPct val="20000"/>
              </a:spcBef>
              <a:buClr>
                <a:srgbClr val="990033"/>
              </a:buClr>
              <a:buFont typeface="Wingdings 2" pitchFamily="18" charset="2"/>
              <a:buNone/>
            </a:pPr>
            <a:r>
              <a:rPr lang="lt-LT" altLang="lt-LT" sz="2000" i="1">
                <a:solidFill>
                  <a:schemeClr val="bg2"/>
                </a:solidFill>
                <a:latin typeface="Arial" charset="0"/>
              </a:rPr>
              <a:t>                                             </a:t>
            </a:r>
            <a:r>
              <a:rPr lang="lt-LT" altLang="lt-LT" sz="2000" i="1">
                <a:solidFill>
                  <a:schemeClr val="tx1"/>
                </a:solidFill>
                <a:latin typeface="Arial" charset="0"/>
              </a:rPr>
              <a:t> </a:t>
            </a:r>
            <a:endParaRPr lang="ru-RU" altLang="lt-LT" sz="2000" i="1">
              <a:solidFill>
                <a:schemeClr val="tx1"/>
              </a:solidFill>
              <a:latin typeface="Arial" charset="0"/>
            </a:endParaRPr>
          </a:p>
          <a:p>
            <a:pPr marL="342900" indent="-342900" algn="r">
              <a:lnSpc>
                <a:spcPct val="80000"/>
              </a:lnSpc>
              <a:spcBef>
                <a:spcPct val="20000"/>
              </a:spcBef>
              <a:buClr>
                <a:srgbClr val="990033"/>
              </a:buClr>
              <a:buFont typeface="Wingdings 2" pitchFamily="18" charset="2"/>
              <a:buNone/>
            </a:pPr>
            <a:r>
              <a:rPr lang="lt-LT" altLang="lt-LT" sz="2000" i="1">
                <a:solidFill>
                  <a:schemeClr val="tx1"/>
                </a:solidFill>
                <a:latin typeface="Arial" charset="0"/>
              </a:rPr>
              <a:t>П</a:t>
            </a:r>
            <a:r>
              <a:rPr lang="ru-RU" altLang="lt-LT" sz="2000" i="1">
                <a:solidFill>
                  <a:schemeClr val="tx1"/>
                </a:solidFill>
                <a:latin typeface="Arial" charset="0"/>
              </a:rPr>
              <a:t>роф. Богуслава</a:t>
            </a:r>
            <a:r>
              <a:rPr lang="lt-LT" altLang="lt-LT" sz="2000" i="1">
                <a:solidFill>
                  <a:schemeClr val="tx1"/>
                </a:solidFill>
                <a:latin typeface="Arial" charset="0"/>
              </a:rPr>
              <a:t>с</a:t>
            </a:r>
            <a:r>
              <a:rPr lang="ru-RU" altLang="lt-LT" sz="2000" i="1">
                <a:solidFill>
                  <a:schemeClr val="tx1"/>
                </a:solidFill>
                <a:latin typeface="Arial" charset="0"/>
              </a:rPr>
              <a:t> ГРУЖЕВСКИС</a:t>
            </a:r>
            <a:endParaRPr lang="lt-LT" altLang="lt-LT" sz="2000" i="1">
              <a:solidFill>
                <a:schemeClr val="tx1"/>
              </a:solidFill>
              <a:latin typeface="Arial" charset="0"/>
            </a:endParaRPr>
          </a:p>
          <a:p>
            <a:pPr marL="342900" indent="-342900" algn="r">
              <a:lnSpc>
                <a:spcPct val="80000"/>
              </a:lnSpc>
              <a:spcBef>
                <a:spcPct val="20000"/>
              </a:spcBef>
              <a:buClr>
                <a:srgbClr val="990033"/>
              </a:buClr>
              <a:buFont typeface="Wingdings 2" pitchFamily="18" charset="2"/>
              <a:buNone/>
            </a:pPr>
            <a:r>
              <a:rPr lang="ru-RU" altLang="lt-LT" sz="2000" i="1">
                <a:solidFill>
                  <a:schemeClr val="tx1"/>
                </a:solidFill>
                <a:latin typeface="Arial" charset="0"/>
              </a:rPr>
              <a:t>Советник прем</a:t>
            </a:r>
            <a:r>
              <a:rPr lang="lt-LT" altLang="lt-LT" sz="2000" i="1">
                <a:solidFill>
                  <a:schemeClr val="tx1"/>
                </a:solidFill>
                <a:latin typeface="Arial" charset="0"/>
              </a:rPr>
              <a:t>ь</a:t>
            </a:r>
            <a:r>
              <a:rPr lang="ru-RU" altLang="lt-LT" sz="2000" i="1">
                <a:solidFill>
                  <a:schemeClr val="tx1"/>
                </a:solidFill>
                <a:latin typeface="Arial" charset="0"/>
              </a:rPr>
              <a:t>ер министра Литвы</a:t>
            </a:r>
            <a:endParaRPr lang="lt-LT" altLang="lt-LT" sz="2000" i="1">
              <a:solidFill>
                <a:schemeClr val="tx1"/>
              </a:solidFill>
              <a:latin typeface="Arial" charset="0"/>
            </a:endParaRPr>
          </a:p>
          <a:p>
            <a:pPr marL="342900" indent="-342900" algn="r">
              <a:lnSpc>
                <a:spcPct val="80000"/>
              </a:lnSpc>
              <a:spcBef>
                <a:spcPct val="20000"/>
              </a:spcBef>
            </a:pPr>
            <a:endParaRPr lang="lt-LT" altLang="lt-LT" sz="1800" i="1">
              <a:solidFill>
                <a:schemeClr val="tx1"/>
              </a:solidFill>
              <a:latin typeface="Arial" charset="0"/>
            </a:endParaRPr>
          </a:p>
          <a:p>
            <a:pPr marL="342900" indent="-342900" algn="r">
              <a:lnSpc>
                <a:spcPct val="80000"/>
              </a:lnSpc>
              <a:spcBef>
                <a:spcPct val="20000"/>
              </a:spcBef>
            </a:pPr>
            <a:endParaRPr lang="en-US" altLang="lt-LT" sz="1800" i="1">
              <a:solidFill>
                <a:schemeClr val="tx1"/>
              </a:solidFill>
              <a:latin typeface="Arial" charset="0"/>
            </a:endParaRPr>
          </a:p>
          <a:p>
            <a:pPr marL="342900" indent="-342900" algn="ctr">
              <a:spcBef>
                <a:spcPct val="20000"/>
              </a:spcBef>
              <a:buClr>
                <a:srgbClr val="990033"/>
              </a:buClr>
              <a:buFont typeface="Wingdings 2" pitchFamily="18" charset="2"/>
              <a:buNone/>
            </a:pPr>
            <a:r>
              <a:rPr lang="lt-LT" altLang="lt-LT" sz="2000" i="1">
                <a:solidFill>
                  <a:schemeClr val="bg2"/>
                </a:solidFill>
                <a:latin typeface="Arial" charset="0"/>
              </a:rPr>
              <a:t>2017, </a:t>
            </a:r>
            <a:r>
              <a:rPr lang="ru-RU" altLang="lt-LT" sz="2000" i="1">
                <a:solidFill>
                  <a:schemeClr val="bg2"/>
                </a:solidFill>
                <a:latin typeface="Arial" charset="0"/>
              </a:rPr>
              <a:t>Висагинас</a:t>
            </a:r>
            <a:endParaRPr lang="en-US" altLang="lt-LT" sz="2000" i="1">
              <a:solidFill>
                <a:schemeClr val="bg2"/>
              </a:solidFill>
              <a:latin typeface="Arial" charset="0"/>
            </a:endParaRPr>
          </a:p>
        </p:txBody>
      </p:sp>
      <p:pic>
        <p:nvPicPr>
          <p:cNvPr id="199683" name="Picture 12" descr="ecostripe_b&amp;w"/>
          <p:cNvPicPr>
            <a:picLocks noChangeAspect="1" noChangeArrowheads="1"/>
          </p:cNvPicPr>
          <p:nvPr/>
        </p:nvPicPr>
        <p:blipFill>
          <a:blip r:embed="rId3"/>
          <a:srcRect/>
          <a:stretch>
            <a:fillRect/>
          </a:stretch>
        </p:blipFill>
        <p:spPr bwMode="auto">
          <a:xfrm>
            <a:off x="528638" y="1220788"/>
            <a:ext cx="8154987" cy="2033587"/>
          </a:xfrm>
          <a:prstGeom prst="rect">
            <a:avLst/>
          </a:prstGeom>
          <a:noFill/>
          <a:ln w="9525">
            <a:noFill/>
            <a:miter lim="800000"/>
            <a:headEnd/>
            <a:tailEnd/>
          </a:ln>
        </p:spPr>
      </p:pic>
      <p:sp>
        <p:nvSpPr>
          <p:cNvPr id="199684" name="Text Box 24"/>
          <p:cNvSpPr txBox="1">
            <a:spLocks noChangeArrowheads="1"/>
          </p:cNvSpPr>
          <p:nvPr/>
        </p:nvSpPr>
        <p:spPr bwMode="auto">
          <a:xfrm>
            <a:off x="-376238" y="11113"/>
            <a:ext cx="9477376" cy="1143000"/>
          </a:xfrm>
          <a:prstGeom prst="rect">
            <a:avLst/>
          </a:prstGeom>
          <a:noFill/>
          <a:ln w="9525">
            <a:noFill/>
            <a:miter lim="800000"/>
            <a:headEnd/>
            <a:tailEnd/>
          </a:ln>
        </p:spPr>
        <p:txBody>
          <a:bodyPr>
            <a:spAutoFit/>
          </a:bodyPr>
          <a:lstStyle/>
          <a:p>
            <a:pPr algn="ctr" eaLnBrk="0" hangingPunct="0">
              <a:spcBef>
                <a:spcPts val="600"/>
              </a:spcBef>
              <a:buClr>
                <a:srgbClr val="CA0026"/>
              </a:buClr>
              <a:buSzPct val="160000"/>
            </a:pPr>
            <a:r>
              <a:rPr lang="lt-LT" sz="2800"/>
              <a:t>         </a:t>
            </a:r>
            <a:r>
              <a:rPr lang="lt-LT" sz="3200"/>
              <a:t> </a:t>
            </a:r>
            <a:r>
              <a:rPr lang="ru-RU" sz="3200">
                <a:solidFill>
                  <a:schemeClr val="tx1"/>
                </a:solidFill>
              </a:rPr>
              <a:t>Семинар</a:t>
            </a:r>
          </a:p>
          <a:p>
            <a:pPr algn="ctr" eaLnBrk="0" hangingPunct="0">
              <a:spcBef>
                <a:spcPts val="600"/>
              </a:spcBef>
              <a:buClr>
                <a:srgbClr val="CA0026"/>
              </a:buClr>
              <a:buSzPct val="160000"/>
            </a:pPr>
            <a:r>
              <a:rPr lang="lt-LT" altLang="lt-LT" sz="3200">
                <a:solidFill>
                  <a:schemeClr val="tx1"/>
                </a:solidFill>
              </a:rPr>
              <a:t>д</a:t>
            </a:r>
            <a:r>
              <a:rPr lang="ru-RU" altLang="lt-LT" sz="3200">
                <a:solidFill>
                  <a:schemeClr val="tx1"/>
                </a:solidFill>
              </a:rPr>
              <a:t>ля членов Совета НП </a:t>
            </a:r>
            <a:r>
              <a:rPr lang="lt-LT" altLang="lt-LT" sz="3200">
                <a:solidFill>
                  <a:schemeClr val="tx1"/>
                </a:solidFill>
              </a:rPr>
              <a:t>Г</a:t>
            </a:r>
            <a:r>
              <a:rPr lang="ru-RU" altLang="lt-LT" sz="3200">
                <a:solidFill>
                  <a:schemeClr val="tx1"/>
                </a:solidFill>
              </a:rPr>
              <a:t>П ИАЭС</a:t>
            </a:r>
            <a:endParaRPr lang="en-GB" altLang="lt-LT" sz="4400" i="1">
              <a:solidFill>
                <a:srgbClr val="095710"/>
              </a:solidFill>
              <a:latin typeface="Arial"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9" name="Rectangle 3"/>
          <p:cNvSpPr>
            <a:spLocks noChangeArrowheads="1"/>
          </p:cNvSpPr>
          <p:nvPr/>
        </p:nvSpPr>
        <p:spPr bwMode="auto">
          <a:xfrm>
            <a:off x="0" y="685800"/>
            <a:ext cx="9144000" cy="211138"/>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dirty="0">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101600" y="1189038"/>
            <a:ext cx="9042400" cy="4203700"/>
          </a:xfrm>
          <a:prstGeom prst="rect">
            <a:avLst/>
          </a:prstGeom>
          <a:noFill/>
          <a:ln w="15875">
            <a:noFill/>
            <a:miter lim="800000"/>
            <a:headEnd/>
            <a:tailEnd/>
          </a:ln>
        </p:spPr>
        <p:txBody>
          <a:bodyPr>
            <a:spAutoFit/>
          </a:bodyPr>
          <a:lstStyle/>
          <a:p>
            <a:pPr algn="ctr">
              <a:spcBef>
                <a:spcPts val="1200"/>
              </a:spcBef>
              <a:buClr>
                <a:srgbClr val="CA0026"/>
              </a:buClr>
              <a:buSzPct val="120000"/>
            </a:pPr>
            <a:r>
              <a:rPr lang="ru-RU" altLang="lt-LT" sz="5400" i="1">
                <a:solidFill>
                  <a:srgbClr val="FF0000"/>
                </a:solidFill>
                <a:latin typeface="Arial" charset="0"/>
              </a:rPr>
              <a:t>Недостаточное перераспределение – причина основного растущего неравенства доходов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5860">
                                            <p:txEl>
                                              <p:pRg st="0" end="0"/>
                                            </p:txEl>
                                          </p:spTgt>
                                        </p:tgtEl>
                                        <p:attrNameLst>
                                          <p:attrName>style.visibility</p:attrName>
                                        </p:attrNameLst>
                                      </p:cBhvr>
                                      <p:to>
                                        <p:strVal val="visible"/>
                                      </p:to>
                                    </p:set>
                                    <p:animEffect transition="in" filter="dissolve">
                                      <p:cBhvr>
                                        <p:cTn id="7"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itle 1"/>
          <p:cNvSpPr txBox="1">
            <a:spLocks/>
          </p:cNvSpPr>
          <p:nvPr/>
        </p:nvSpPr>
        <p:spPr bwMode="auto">
          <a:xfrm>
            <a:off x="0" y="5854700"/>
            <a:ext cx="8875713" cy="523875"/>
          </a:xfrm>
          <a:prstGeom prst="rect">
            <a:avLst/>
          </a:prstGeom>
          <a:noFill/>
          <a:ln w="9525">
            <a:noFill/>
            <a:miter lim="800000"/>
            <a:headEnd/>
            <a:tailEnd/>
          </a:ln>
        </p:spPr>
        <p:txBody>
          <a:bodyPr/>
          <a:lstStyle/>
          <a:p>
            <a:pPr eaLnBrk="0" hangingPunct="0">
              <a:buClr>
                <a:srgbClr val="CA0026"/>
              </a:buClr>
              <a:buSzPct val="160000"/>
            </a:pPr>
            <a:r>
              <a:rPr lang="en-US" sz="1200" b="0">
                <a:solidFill>
                  <a:srgbClr val="000066"/>
                </a:solidFill>
                <a:latin typeface="Arial" charset="0"/>
              </a:rPr>
              <a:t>Source: EPI analysis of unpublished Total Economy Productivity data from Bureau of Labor Statistics (BLS) Labor Productivity and Costs program, wage data from the BLS Current Employment Statistics, BLS Employment Cost Trends, BLS Consumer Price Index, and Bureau of Economic Analysis National Income and Product Accounts</a:t>
            </a:r>
          </a:p>
          <a:p>
            <a:pPr eaLnBrk="0" hangingPunct="0">
              <a:buClr>
                <a:srgbClr val="CA0026"/>
              </a:buClr>
              <a:buSzPct val="160000"/>
            </a:pPr>
            <a:r>
              <a:rPr lang="en-US" sz="1200" b="0">
                <a:solidFill>
                  <a:srgbClr val="000066"/>
                </a:solidFill>
                <a:latin typeface="Arial" charset="0"/>
              </a:rPr>
              <a:t>Updated from Figure A in </a:t>
            </a:r>
            <a:r>
              <a:rPr lang="en-US" sz="1200" b="0" i="1">
                <a:solidFill>
                  <a:srgbClr val="000066"/>
                </a:solidFill>
                <a:latin typeface="Arial" charset="0"/>
              </a:rPr>
              <a:t>Raising America’s Pay: Why It’s Our Central Economic Policy Challenge</a:t>
            </a:r>
            <a:r>
              <a:rPr lang="en-US" sz="1200" b="0">
                <a:solidFill>
                  <a:srgbClr val="000066"/>
                </a:solidFill>
                <a:latin typeface="Arial" charset="0"/>
              </a:rPr>
              <a:t>, by Josh Bivens, Elise Gould, Lawrence Mishel, and Heidi Shierholz, Economic Policy Institute, 2014.</a:t>
            </a:r>
          </a:p>
        </p:txBody>
      </p:sp>
      <p:graphicFrame>
        <p:nvGraphicFramePr>
          <p:cNvPr id="210946" name="Content Placeholder 8"/>
          <p:cNvGraphicFramePr>
            <a:graphicFrameLocks noGrp="1"/>
          </p:cNvGraphicFramePr>
          <p:nvPr>
            <p:ph idx="1"/>
          </p:nvPr>
        </p:nvGraphicFramePr>
        <p:xfrm>
          <a:off x="290513" y="127000"/>
          <a:ext cx="8431212" cy="5691188"/>
        </p:xfrm>
        <a:graphic>
          <a:graphicData uri="http://schemas.openxmlformats.org/presentationml/2006/ole">
            <p:oleObj spid="_x0000_s210946" r:id="rId3" imgW="8431499" imgH="5688061" progId="Excel.Chart.8">
              <p:embed/>
            </p:oleObj>
          </a:graphicData>
        </a:graphic>
      </p:graphicFrame>
      <p:sp>
        <p:nvSpPr>
          <p:cNvPr id="210948" name="Text Box 4"/>
          <p:cNvSpPr txBox="1">
            <a:spLocks noChangeArrowheads="1"/>
          </p:cNvSpPr>
          <p:nvPr/>
        </p:nvSpPr>
        <p:spPr bwMode="auto">
          <a:xfrm>
            <a:off x="481013" y="0"/>
            <a:ext cx="8443912" cy="793750"/>
          </a:xfrm>
          <a:prstGeom prst="rect">
            <a:avLst/>
          </a:prstGeom>
          <a:solidFill>
            <a:srgbClr val="FFFFFF"/>
          </a:solidFill>
          <a:ln w="9525">
            <a:noFill/>
            <a:miter lim="800000"/>
            <a:headEnd/>
            <a:tailEnd/>
          </a:ln>
        </p:spPr>
        <p:txBody>
          <a:bodyPr>
            <a:spAutoFit/>
          </a:bodyPr>
          <a:lstStyle/>
          <a:p>
            <a:pPr algn="ctr">
              <a:spcBef>
                <a:spcPct val="50000"/>
              </a:spcBef>
            </a:pPr>
            <a:r>
              <a:rPr lang="ru-RU" sz="1800">
                <a:solidFill>
                  <a:srgbClr val="FF0000"/>
                </a:solidFill>
              </a:rPr>
              <a:t>Работники изготавливают больше, однако усваивают меньше:</a:t>
            </a:r>
            <a:r>
              <a:rPr lang="ru-RU"/>
              <a:t> </a:t>
            </a:r>
          </a:p>
          <a:p>
            <a:pPr algn="ctr">
              <a:spcBef>
                <a:spcPct val="50000"/>
              </a:spcBef>
            </a:pPr>
            <a:r>
              <a:rPr lang="ru-RU" sz="1600">
                <a:solidFill>
                  <a:schemeClr val="tx1"/>
                </a:solidFill>
              </a:rPr>
              <a:t>Динамика продуктивности и средней связи доходов работников в США, 1948-2013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47625"/>
            <a:ext cx="9029700" cy="1055688"/>
          </a:xfrm>
          <a:prstGeom prst="rect">
            <a:avLst/>
          </a:prstGeom>
          <a:noFill/>
          <a:ln w="9525">
            <a:noFill/>
            <a:miter lim="800000"/>
            <a:headEnd/>
            <a:tailEnd/>
          </a:ln>
        </p:spPr>
        <p:txBody>
          <a:bodyPr lIns="91361" tIns="45680" rIns="91361" bIns="45680"/>
          <a:lstStyle/>
          <a:p>
            <a:pPr algn="ctr"/>
            <a:r>
              <a:rPr lang="ru-RU" sz="2800">
                <a:solidFill>
                  <a:srgbClr val="000066"/>
                </a:solidFill>
                <a:latin typeface="Arial" charset="0"/>
              </a:rPr>
              <a:t>Изменения продуктивности и реальной заработной платы 2008-2014 </a:t>
            </a:r>
            <a:r>
              <a:rPr lang="lt-LT" sz="2800">
                <a:solidFill>
                  <a:srgbClr val="000066"/>
                </a:solidFill>
                <a:latin typeface="Arial" charset="0"/>
              </a:rPr>
              <a:t>(</a:t>
            </a:r>
            <a:r>
              <a:rPr lang="en-US" sz="2800">
                <a:solidFill>
                  <a:srgbClr val="000066"/>
                </a:solidFill>
                <a:latin typeface="Arial" charset="0"/>
              </a:rPr>
              <a:t>%)</a:t>
            </a:r>
            <a:endParaRPr lang="lt-LT" sz="2800">
              <a:solidFill>
                <a:srgbClr val="000066"/>
              </a:solidFill>
              <a:latin typeface="Arial" charset="0"/>
            </a:endParaRPr>
          </a:p>
        </p:txBody>
      </p:sp>
      <p:pic>
        <p:nvPicPr>
          <p:cNvPr id="5" name="Picture 4"/>
          <p:cNvPicPr>
            <a:picLocks noChangeAspect="1"/>
          </p:cNvPicPr>
          <p:nvPr/>
        </p:nvPicPr>
        <p:blipFill>
          <a:blip r:embed="rId2"/>
          <a:srcRect/>
          <a:stretch>
            <a:fillRect/>
          </a:stretch>
        </p:blipFill>
        <p:spPr bwMode="auto">
          <a:xfrm>
            <a:off x="225425" y="1470025"/>
            <a:ext cx="8750300" cy="4565650"/>
          </a:xfrm>
          <a:prstGeom prst="rect">
            <a:avLst/>
          </a:prstGeom>
          <a:noFill/>
          <a:ln w="9525">
            <a:noFill/>
            <a:miter lim="800000"/>
            <a:headEnd/>
            <a:tailEnd/>
          </a:ln>
        </p:spPr>
      </p:pic>
      <p:sp>
        <p:nvSpPr>
          <p:cNvPr id="6" name="TextBox 5"/>
          <p:cNvSpPr txBox="1">
            <a:spLocks noChangeArrowheads="1"/>
          </p:cNvSpPr>
          <p:nvPr/>
        </p:nvSpPr>
        <p:spPr bwMode="auto">
          <a:xfrm>
            <a:off x="76200" y="6384925"/>
            <a:ext cx="5181600" cy="369888"/>
          </a:xfrm>
          <a:prstGeom prst="rect">
            <a:avLst/>
          </a:prstGeom>
          <a:noFill/>
          <a:ln w="9525">
            <a:noFill/>
            <a:miter lim="800000"/>
            <a:headEnd/>
            <a:tailEnd/>
          </a:ln>
        </p:spPr>
        <p:txBody>
          <a:bodyPr wrap="none" lIns="91361" tIns="45680" rIns="91361" bIns="45680">
            <a:spAutoFit/>
          </a:bodyPr>
          <a:lstStyle/>
          <a:p>
            <a:pPr algn="ctr">
              <a:spcBef>
                <a:spcPct val="50000"/>
              </a:spcBef>
              <a:buClr>
                <a:srgbClr val="CA0026"/>
              </a:buClr>
              <a:buSzPct val="160000"/>
            </a:pPr>
            <a:r>
              <a:rPr lang="lt-LT" sz="1800" b="0" i="1">
                <a:solidFill>
                  <a:srgbClr val="000000"/>
                </a:solidFill>
              </a:rPr>
              <a:t>Šaltinis: </a:t>
            </a:r>
            <a:r>
              <a:rPr lang="en-US" sz="1800" b="0" i="1">
                <a:solidFill>
                  <a:srgbClr val="000000"/>
                </a:solidFill>
              </a:rPr>
              <a:t>Benchmarking. Working Europe 2015, ETUI.</a:t>
            </a:r>
            <a:endParaRPr lang="lt-LT" sz="1800" b="0" i="1">
              <a:solidFill>
                <a:srgbClr val="000000"/>
              </a:solidFill>
            </a:endParaRPr>
          </a:p>
        </p:txBody>
      </p:sp>
      <p:sp>
        <p:nvSpPr>
          <p:cNvPr id="3" name="Down Arrow 2"/>
          <p:cNvSpPr/>
          <p:nvPr/>
        </p:nvSpPr>
        <p:spPr>
          <a:xfrm>
            <a:off x="3033713" y="2133600"/>
            <a:ext cx="484187" cy="568325"/>
          </a:xfrm>
          <a:prstGeom prst="downArrow">
            <a:avLst/>
          </a:prstGeom>
          <a:ln w="38100">
            <a:solidFill>
              <a:srgbClr val="FF0000"/>
            </a:solidFill>
          </a:ln>
        </p:spPr>
        <p:txBody>
          <a:bodyPr lIns="91361" tIns="45680" rIns="91361" bIns="45680">
            <a:spAutoFit/>
          </a:bodyPr>
          <a:lstStyle/>
          <a:p>
            <a:pPr algn="ctr" defTabSz="913609">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sp>
        <p:nvSpPr>
          <p:cNvPr id="4" name="5-kampė žvaigždė 3"/>
          <p:cNvSpPr/>
          <p:nvPr/>
        </p:nvSpPr>
        <p:spPr>
          <a:xfrm>
            <a:off x="7061200" y="3802063"/>
            <a:ext cx="457200" cy="457200"/>
          </a:xfrm>
          <a:prstGeom prst="star5">
            <a:avLst/>
          </a:prstGeom>
          <a:ln w="28575">
            <a:solidFill>
              <a:srgbClr val="000099"/>
            </a:solidFill>
          </a:ln>
        </p:spPr>
        <p:txBody>
          <a:bodyPr>
            <a:spAutoFit/>
          </a:bodyPr>
          <a:lstStyle/>
          <a:p>
            <a:pPr algn="ctr">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p:bldP spid="6"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bwMode="auto">
          <a:xfrm>
            <a:off x="457200" y="-101600"/>
            <a:ext cx="8229600" cy="722313"/>
          </a:xfrm>
          <a:noFill/>
          <a:ln>
            <a:miter lim="800000"/>
            <a:headEnd/>
            <a:tailEnd/>
          </a:ln>
        </p:spPr>
        <p:txBody>
          <a:bodyPr vert="horz" wrap="square" lIns="91192" tIns="45595" rIns="91192" bIns="45595" numCol="1" anchor="t" anchorCtr="0" compatLnSpc="1">
            <a:prstTxWarp prst="textNoShape">
              <a:avLst/>
            </a:prstTxWarp>
          </a:bodyPr>
          <a:lstStyle/>
          <a:p>
            <a:pPr algn="ctr" eaLnBrk="1" hangingPunct="1"/>
            <a:r>
              <a:rPr lang="ru-RU" sz="2800" smtClean="0">
                <a:effectLst/>
              </a:rPr>
              <a:t>Средняя заработная плата (нетто) в ЕС</a:t>
            </a:r>
            <a:r>
              <a:rPr lang="lt-LT" sz="2800" smtClean="0">
                <a:effectLst/>
              </a:rPr>
              <a:t/>
            </a:r>
            <a:br>
              <a:rPr lang="lt-LT" sz="2800" smtClean="0">
                <a:effectLst/>
              </a:rPr>
            </a:br>
            <a:r>
              <a:rPr lang="lt-LT" sz="2800" smtClean="0">
                <a:effectLst/>
              </a:rPr>
              <a:t> 20</a:t>
            </a:r>
            <a:r>
              <a:rPr lang="en-US" sz="2800" smtClean="0">
                <a:effectLst/>
              </a:rPr>
              <a:t>1</a:t>
            </a:r>
            <a:r>
              <a:rPr lang="lt-LT" sz="2800" smtClean="0">
                <a:effectLst/>
              </a:rPr>
              <a:t>5 </a:t>
            </a:r>
            <a:r>
              <a:rPr lang="en-US" sz="2800" smtClean="0">
                <a:effectLst/>
              </a:rPr>
              <a:t>(</a:t>
            </a:r>
            <a:r>
              <a:rPr lang="pl-PL" sz="2800" smtClean="0">
                <a:effectLst/>
              </a:rPr>
              <a:t>EUR</a:t>
            </a:r>
            <a:r>
              <a:rPr lang="en-US" sz="2800" smtClean="0">
                <a:effectLst/>
              </a:rPr>
              <a:t>)</a:t>
            </a:r>
            <a:endParaRPr lang="lt-LT" sz="2800" smtClean="0">
              <a:effectLst/>
            </a:endParaRPr>
          </a:p>
        </p:txBody>
      </p:sp>
      <p:sp>
        <p:nvSpPr>
          <p:cNvPr id="512004" name="Rectangle 4"/>
          <p:cNvSpPr>
            <a:spLocks noChangeArrowheads="1"/>
          </p:cNvSpPr>
          <p:nvPr/>
        </p:nvSpPr>
        <p:spPr bwMode="auto">
          <a:xfrm>
            <a:off x="4479925" y="2508250"/>
            <a:ext cx="184150" cy="431800"/>
          </a:xfrm>
          <a:prstGeom prst="rect">
            <a:avLst/>
          </a:prstGeom>
          <a:noFill/>
          <a:ln>
            <a:noFill/>
          </a:ln>
          <a:effectLst/>
          <a:extLst/>
        </p:spPr>
        <p:txBody>
          <a:bodyPr wrap="none" lIns="91192" tIns="45595" rIns="91192" bIns="45595" anchor="ctr">
            <a:spAutoFit/>
          </a:bodyPr>
          <a:lstStyle/>
          <a:p>
            <a:pPr algn="ctr" defTabSz="912028">
              <a:spcBef>
                <a:spcPct val="50000"/>
              </a:spcBef>
              <a:buClr>
                <a:srgbClr val="CA0026"/>
              </a:buClr>
              <a:buSzPct val="160000"/>
              <a:defRPr/>
            </a:pPr>
            <a:endParaRPr lang="lt-LT">
              <a:effectLst>
                <a:outerShdw blurRad="38100" dist="38100" dir="2700000" algn="tl">
                  <a:srgbClr val="000000">
                    <a:alpha val="43137"/>
                  </a:srgbClr>
                </a:outerShdw>
              </a:effectLst>
              <a:ea typeface="MS PGothic" pitchFamily="34" charset="-128"/>
              <a:cs typeface="+mn-cs"/>
            </a:endParaRPr>
          </a:p>
        </p:txBody>
      </p:sp>
      <p:sp>
        <p:nvSpPr>
          <p:cNvPr id="512041" name="Rectangle 41"/>
          <p:cNvSpPr>
            <a:spLocks noChangeArrowheads="1"/>
          </p:cNvSpPr>
          <p:nvPr/>
        </p:nvSpPr>
        <p:spPr bwMode="auto">
          <a:xfrm>
            <a:off x="4479925" y="1360488"/>
            <a:ext cx="184150" cy="431800"/>
          </a:xfrm>
          <a:prstGeom prst="rect">
            <a:avLst/>
          </a:prstGeom>
          <a:noFill/>
          <a:ln>
            <a:noFill/>
          </a:ln>
          <a:effectLst/>
          <a:extLst/>
        </p:spPr>
        <p:txBody>
          <a:bodyPr wrap="none" lIns="91192" tIns="45595" rIns="91192" bIns="45595" anchor="ctr">
            <a:spAutoFit/>
          </a:bodyPr>
          <a:lstStyle/>
          <a:p>
            <a:pPr algn="ctr" defTabSz="912028">
              <a:spcBef>
                <a:spcPct val="50000"/>
              </a:spcBef>
              <a:buClr>
                <a:srgbClr val="CA0026"/>
              </a:buClr>
              <a:buSzPct val="160000"/>
              <a:defRPr/>
            </a:pPr>
            <a:endParaRPr lang="lt-LT">
              <a:effectLst>
                <a:outerShdw blurRad="38100" dist="38100" dir="2700000" algn="tl">
                  <a:srgbClr val="000000">
                    <a:alpha val="43137"/>
                  </a:srgbClr>
                </a:outerShdw>
              </a:effectLst>
              <a:ea typeface="MS PGothic" pitchFamily="34" charset="-128"/>
              <a:cs typeface="+mn-cs"/>
            </a:endParaRPr>
          </a:p>
        </p:txBody>
      </p:sp>
      <p:graphicFrame>
        <p:nvGraphicFramePr>
          <p:cNvPr id="2" name="Object 40"/>
          <p:cNvGraphicFramePr>
            <a:graphicFrameLocks noChangeAspect="1"/>
          </p:cNvGraphicFramePr>
          <p:nvPr/>
        </p:nvGraphicFramePr>
        <p:xfrm>
          <a:off x="53975" y="596900"/>
          <a:ext cx="9191625" cy="63627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ChangeArrowheads="1"/>
          </p:cNvSpPr>
          <p:nvPr/>
        </p:nvSpPr>
        <p:spPr bwMode="auto">
          <a:xfrm>
            <a:off x="2692400" y="6019800"/>
            <a:ext cx="885825" cy="296863"/>
          </a:xfrm>
          <a:prstGeom prst="rect">
            <a:avLst/>
          </a:prstGeom>
          <a:noFill/>
          <a:ln w="9525">
            <a:noFill/>
            <a:miter lim="800000"/>
            <a:headEnd/>
            <a:tailEnd/>
          </a:ln>
        </p:spPr>
        <p:txBody>
          <a:bodyPr wrap="none" lIns="80026" tIns="40013" rIns="80026" bIns="40013">
            <a:spAutoFit/>
          </a:bodyPr>
          <a:lstStyle/>
          <a:p>
            <a:pPr defTabSz="433388"/>
            <a:r>
              <a:rPr lang="en-US" sz="1400" b="0">
                <a:solidFill>
                  <a:srgbClr val="FF0000"/>
                </a:solidFill>
                <a:latin typeface="Calibri" pitchFamily="34" charset="0"/>
                <a:ea typeface="MS PGothic" pitchFamily="34" charset="-128"/>
              </a:rPr>
              <a:t>(</a:t>
            </a:r>
            <a:r>
              <a:rPr lang="lt-LT" sz="1400" b="0">
                <a:solidFill>
                  <a:srgbClr val="FF0000"/>
                </a:solidFill>
                <a:latin typeface="Calibri" pitchFamily="34" charset="0"/>
                <a:ea typeface="MS PGothic" pitchFamily="34" charset="-128"/>
              </a:rPr>
              <a:t>568 EUR</a:t>
            </a:r>
            <a:r>
              <a:rPr lang="en-US" sz="1400" b="0">
                <a:solidFill>
                  <a:srgbClr val="FF0000"/>
                </a:solidFill>
                <a:latin typeface="Calibri" pitchFamily="34" charset="0"/>
                <a:ea typeface="MS PGothic" pitchFamily="34" charset="-128"/>
              </a:rPr>
              <a:t>)</a:t>
            </a:r>
            <a:endParaRPr lang="lt-LT" sz="1400" b="0">
              <a:solidFill>
                <a:srgbClr val="FF0000"/>
              </a:solidFill>
              <a:latin typeface="Calibri" pitchFamily="34"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002"/>
                                        </p:tgtEl>
                                        <p:attrNameLst>
                                          <p:attrName>style.visibility</p:attrName>
                                        </p:attrNameLst>
                                      </p:cBhvr>
                                      <p:to>
                                        <p:strVal val="visible"/>
                                      </p:to>
                                    </p:set>
                                    <p:animEffect transition="in" filter="dissolve">
                                      <p:cBhvr>
                                        <p:cTn id="7" dur="500"/>
                                        <p:tgtEl>
                                          <p:spTgt spid="51200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animBg="1" autoUpdateAnimBg="0"/>
      <p:bldGraphic spid="2" grpId="0">
        <p:bldAsOne/>
      </p:bldGraphic>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bwMode="auto">
          <a:xfrm>
            <a:off x="114300" y="0"/>
            <a:ext cx="9029700" cy="657225"/>
          </a:xfrm>
          <a:noFill/>
          <a:ln>
            <a:miter lim="800000"/>
            <a:headEnd/>
            <a:tailEnd/>
          </a:ln>
        </p:spPr>
        <p:txBody>
          <a:bodyPr vert="horz" wrap="square" lIns="91180" tIns="45589" rIns="91180" bIns="45589" numCol="1" anchor="t" anchorCtr="0" compatLnSpc="1">
            <a:prstTxWarp prst="textNoShape">
              <a:avLst/>
            </a:prstTxWarp>
          </a:bodyPr>
          <a:lstStyle/>
          <a:p>
            <a:pPr algn="ctr" eaLnBrk="1" hangingPunct="1"/>
            <a:r>
              <a:rPr lang="ru-RU" sz="3000" smtClean="0">
                <a:effectLst/>
              </a:rPr>
              <a:t>ОВП на одного человека, ЕС</a:t>
            </a:r>
            <a:r>
              <a:rPr lang="lt-LT" sz="3000" smtClean="0">
                <a:effectLst/>
              </a:rPr>
              <a:t>, 2016 (</a:t>
            </a:r>
            <a:r>
              <a:rPr lang="lt-LT" sz="2400" b="0" smtClean="0">
                <a:effectLst/>
              </a:rPr>
              <a:t>E</a:t>
            </a:r>
            <a:r>
              <a:rPr lang="en-US" sz="2400" b="0" smtClean="0">
                <a:effectLst/>
              </a:rPr>
              <a:t>U</a:t>
            </a:r>
            <a:r>
              <a:rPr lang="lt-LT" sz="2400" b="0" smtClean="0">
                <a:effectLst/>
              </a:rPr>
              <a:t>-</a:t>
            </a:r>
            <a:r>
              <a:rPr lang="en-US" sz="2400" b="0" smtClean="0">
                <a:effectLst/>
              </a:rPr>
              <a:t>2</a:t>
            </a:r>
            <a:r>
              <a:rPr lang="lt-LT" sz="2400" b="0" smtClean="0">
                <a:effectLst/>
              </a:rPr>
              <a:t>8 = 100%</a:t>
            </a:r>
            <a:r>
              <a:rPr lang="lt-LT" sz="3000" smtClean="0">
                <a:effectLst/>
              </a:rPr>
              <a:t>)</a:t>
            </a:r>
          </a:p>
        </p:txBody>
      </p:sp>
      <p:sp>
        <p:nvSpPr>
          <p:cNvPr id="537604" name="Rectangle 4"/>
          <p:cNvSpPr>
            <a:spLocks noChangeArrowheads="1"/>
          </p:cNvSpPr>
          <p:nvPr/>
        </p:nvSpPr>
        <p:spPr bwMode="auto">
          <a:xfrm>
            <a:off x="4479925" y="2132013"/>
            <a:ext cx="184150" cy="431800"/>
          </a:xfrm>
          <a:prstGeom prst="rect">
            <a:avLst/>
          </a:prstGeom>
          <a:noFill/>
          <a:ln>
            <a:noFill/>
          </a:ln>
          <a:effectLst/>
          <a:extLst/>
        </p:spPr>
        <p:txBody>
          <a:bodyPr wrap="none" lIns="91180" tIns="45589" rIns="91180" bIns="45589" anchor="ctr">
            <a:spAutoFit/>
          </a:bodyPr>
          <a:lstStyle/>
          <a:p>
            <a:pPr algn="ctr" defTabSz="911915">
              <a:spcBef>
                <a:spcPct val="50000"/>
              </a:spcBef>
              <a:buClr>
                <a:srgbClr val="CA0026"/>
              </a:buClr>
              <a:buSzPct val="160000"/>
              <a:defRPr/>
            </a:pPr>
            <a:endParaRPr lang="lt-LT">
              <a:effectLst>
                <a:outerShdw blurRad="38100" dist="38100" dir="2700000" algn="tl">
                  <a:srgbClr val="000000">
                    <a:alpha val="43137"/>
                  </a:srgbClr>
                </a:outerShdw>
              </a:effectLst>
              <a:ea typeface="MS PGothic" pitchFamily="34" charset="-128"/>
              <a:cs typeface="+mn-cs"/>
            </a:endParaRPr>
          </a:p>
        </p:txBody>
      </p:sp>
      <p:sp>
        <p:nvSpPr>
          <p:cNvPr id="537605" name="Rectangle 5"/>
          <p:cNvSpPr>
            <a:spLocks noChangeArrowheads="1"/>
          </p:cNvSpPr>
          <p:nvPr/>
        </p:nvSpPr>
        <p:spPr bwMode="auto">
          <a:xfrm>
            <a:off x="4479925" y="1431925"/>
            <a:ext cx="184150" cy="431800"/>
          </a:xfrm>
          <a:prstGeom prst="rect">
            <a:avLst/>
          </a:prstGeom>
          <a:noFill/>
          <a:ln>
            <a:noFill/>
          </a:ln>
          <a:effectLst/>
          <a:extLst/>
        </p:spPr>
        <p:txBody>
          <a:bodyPr wrap="none" lIns="91180" tIns="45589" rIns="91180" bIns="45589" anchor="ctr">
            <a:spAutoFit/>
          </a:bodyPr>
          <a:lstStyle/>
          <a:p>
            <a:pPr algn="ctr" defTabSz="911915">
              <a:spcBef>
                <a:spcPct val="50000"/>
              </a:spcBef>
              <a:buClr>
                <a:srgbClr val="CA0026"/>
              </a:buClr>
              <a:buSzPct val="160000"/>
              <a:defRPr/>
            </a:pPr>
            <a:endParaRPr lang="lt-LT">
              <a:effectLst>
                <a:outerShdw blurRad="38100" dist="38100" dir="2700000" algn="tl">
                  <a:srgbClr val="000000">
                    <a:alpha val="43137"/>
                  </a:srgbClr>
                </a:outerShdw>
              </a:effectLst>
              <a:ea typeface="MS PGothic" pitchFamily="34" charset="-128"/>
              <a:cs typeface="+mn-cs"/>
            </a:endParaRPr>
          </a:p>
        </p:txBody>
      </p:sp>
      <p:graphicFrame>
        <p:nvGraphicFramePr>
          <p:cNvPr id="2" name="Object 6"/>
          <p:cNvGraphicFramePr>
            <a:graphicFrameLocks noChangeAspect="1"/>
          </p:cNvGraphicFramePr>
          <p:nvPr/>
        </p:nvGraphicFramePr>
        <p:xfrm>
          <a:off x="195263" y="428625"/>
          <a:ext cx="8855075" cy="6683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7602"/>
                                        </p:tgtEl>
                                        <p:attrNameLst>
                                          <p:attrName>style.visibility</p:attrName>
                                        </p:attrNameLst>
                                      </p:cBhvr>
                                      <p:to>
                                        <p:strVal val="visible"/>
                                      </p:to>
                                    </p:set>
                                    <p:animEffect transition="in" filter="dissolve">
                                      <p:cBhvr>
                                        <p:cTn id="7" dur="500"/>
                                        <p:tgtEl>
                                          <p:spTgt spid="53760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2" grpId="0" animBg="1" autoUpdateAnimBg="0"/>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9" name="Rectangle 3"/>
          <p:cNvSpPr>
            <a:spLocks noChangeArrowheads="1"/>
          </p:cNvSpPr>
          <p:nvPr/>
        </p:nvSpPr>
        <p:spPr bwMode="auto">
          <a:xfrm>
            <a:off x="0" y="685800"/>
            <a:ext cx="9144000" cy="211138"/>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dirty="0">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0" y="1189038"/>
            <a:ext cx="8956675" cy="4238625"/>
          </a:xfrm>
          <a:prstGeom prst="rect">
            <a:avLst/>
          </a:prstGeom>
          <a:noFill/>
          <a:ln w="15875">
            <a:noFill/>
            <a:miter lim="800000"/>
            <a:headEnd/>
            <a:tailEnd/>
          </a:ln>
        </p:spPr>
        <p:txBody>
          <a:bodyPr>
            <a:spAutoFit/>
          </a:bodyPr>
          <a:lstStyle/>
          <a:p>
            <a:pPr algn="ctr">
              <a:spcBef>
                <a:spcPts val="1200"/>
              </a:spcBef>
              <a:buClr>
                <a:srgbClr val="CA0026"/>
              </a:buClr>
              <a:buSzPct val="120000"/>
            </a:pPr>
            <a:r>
              <a:rPr lang="ru-RU" altLang="lt-LT" sz="6800" i="1">
                <a:solidFill>
                  <a:srgbClr val="FF0000"/>
                </a:solidFill>
                <a:latin typeface="Arial" charset="0"/>
              </a:rPr>
              <a:t>Недостаточное перераспределение – основа низких доходов</a:t>
            </a:r>
            <a:endParaRPr lang="lt-LT" altLang="lt-LT" sz="6800" i="1">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5860">
                                            <p:txEl>
                                              <p:pRg st="0" end="0"/>
                                            </p:txEl>
                                          </p:spTgt>
                                        </p:tgtEl>
                                        <p:attrNameLst>
                                          <p:attrName>style.visibility</p:attrName>
                                        </p:attrNameLst>
                                      </p:cBhvr>
                                      <p:to>
                                        <p:strVal val="visible"/>
                                      </p:to>
                                    </p:set>
                                    <p:animEffect transition="in" filter="dissolve">
                                      <p:cBhvr>
                                        <p:cTn id="7"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0"/>
            <a:ext cx="8712200" cy="8763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000" smtClean="0">
                <a:effectLst/>
              </a:rPr>
              <a:t>По причинам низких доходов</a:t>
            </a:r>
            <a:endParaRPr lang="lt-LT" altLang="lt-LT" sz="4000" smtClean="0">
              <a:effectLst/>
            </a:endParaRPr>
          </a:p>
        </p:txBody>
      </p:sp>
      <p:sp>
        <p:nvSpPr>
          <p:cNvPr id="505859" name="Rectangle 3"/>
          <p:cNvSpPr>
            <a:spLocks noChangeArrowheads="1"/>
          </p:cNvSpPr>
          <p:nvPr/>
        </p:nvSpPr>
        <p:spPr bwMode="auto">
          <a:xfrm>
            <a:off x="0" y="647700"/>
            <a:ext cx="9144000" cy="211138"/>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304800" y="917575"/>
            <a:ext cx="8839200" cy="5453063"/>
          </a:xfrm>
          <a:prstGeom prst="rect">
            <a:avLst/>
          </a:prstGeom>
          <a:noFill/>
          <a:ln w="9525">
            <a:noFill/>
            <a:miter lim="800000"/>
            <a:headEnd/>
            <a:tailEnd/>
          </a:ln>
        </p:spPr>
        <p:txBody>
          <a:bodyPr>
            <a:spAutoFit/>
          </a:bodyPr>
          <a:lstStyle/>
          <a:p>
            <a:pPr algn="just">
              <a:buClr>
                <a:srgbClr val="CA0026"/>
              </a:buClr>
              <a:buSzPct val="120000"/>
            </a:pPr>
            <a:r>
              <a:rPr lang="lt-LT" sz="3200">
                <a:solidFill>
                  <a:srgbClr val="000099"/>
                </a:solidFill>
              </a:rPr>
              <a:t>1. </a:t>
            </a:r>
            <a:r>
              <a:rPr lang="ru-RU" sz="3200">
                <a:solidFill>
                  <a:srgbClr val="000099"/>
                </a:solidFill>
              </a:rPr>
              <a:t>Низкая производительность труда</a:t>
            </a:r>
            <a:r>
              <a:rPr lang="lt-LT" sz="3200">
                <a:solidFill>
                  <a:srgbClr val="000099"/>
                </a:solidFill>
              </a:rPr>
              <a:t>;</a:t>
            </a:r>
          </a:p>
          <a:p>
            <a:pPr algn="just">
              <a:buClr>
                <a:srgbClr val="CA0026"/>
              </a:buClr>
              <a:buSzPct val="120000"/>
            </a:pPr>
            <a:r>
              <a:rPr lang="lt-LT" sz="3200">
                <a:solidFill>
                  <a:srgbClr val="000099"/>
                </a:solidFill>
              </a:rPr>
              <a:t>2. </a:t>
            </a:r>
            <a:r>
              <a:rPr lang="ru-RU" sz="3100">
                <a:solidFill>
                  <a:srgbClr val="000099"/>
                </a:solidFill>
              </a:rPr>
              <a:t>Неэффективное управление экономикой</a:t>
            </a:r>
            <a:r>
              <a:rPr lang="lt-LT" sz="3200">
                <a:solidFill>
                  <a:srgbClr val="000099"/>
                </a:solidFill>
              </a:rPr>
              <a:t>;</a:t>
            </a:r>
          </a:p>
          <a:p>
            <a:pPr algn="just">
              <a:buClr>
                <a:srgbClr val="CA0026"/>
              </a:buClr>
              <a:buSzPct val="120000"/>
            </a:pPr>
            <a:r>
              <a:rPr lang="lt-LT" sz="3200">
                <a:solidFill>
                  <a:srgbClr val="000099"/>
                </a:solidFill>
              </a:rPr>
              <a:t>3. </a:t>
            </a:r>
            <a:r>
              <a:rPr lang="ru-RU" sz="3200">
                <a:solidFill>
                  <a:srgbClr val="000099"/>
                </a:solidFill>
              </a:rPr>
              <a:t>Низкое образование</a:t>
            </a:r>
            <a:r>
              <a:rPr lang="lt-LT" sz="3200">
                <a:solidFill>
                  <a:srgbClr val="000099"/>
                </a:solidFill>
              </a:rPr>
              <a:t>;</a:t>
            </a:r>
          </a:p>
          <a:p>
            <a:pPr algn="just">
              <a:buClr>
                <a:srgbClr val="CA0026"/>
              </a:buClr>
              <a:buSzPct val="120000"/>
            </a:pPr>
            <a:r>
              <a:rPr lang="lt-LT" sz="3200">
                <a:solidFill>
                  <a:srgbClr val="000099"/>
                </a:solidFill>
              </a:rPr>
              <a:t>4. </a:t>
            </a:r>
            <a:r>
              <a:rPr lang="ru-RU" sz="3200">
                <a:solidFill>
                  <a:srgbClr val="000099"/>
                </a:solidFill>
              </a:rPr>
              <a:t>Колебания экономических циклов</a:t>
            </a:r>
            <a:r>
              <a:rPr lang="lt-LT" sz="3200">
                <a:solidFill>
                  <a:srgbClr val="000099"/>
                </a:solidFill>
              </a:rPr>
              <a:t>;</a:t>
            </a:r>
          </a:p>
          <a:p>
            <a:pPr algn="just">
              <a:buClr>
                <a:srgbClr val="CA0026"/>
              </a:buClr>
              <a:buSzPct val="120000"/>
            </a:pPr>
            <a:r>
              <a:rPr lang="lt-LT" sz="3200">
                <a:solidFill>
                  <a:srgbClr val="000099"/>
                </a:solidFill>
              </a:rPr>
              <a:t>5. </a:t>
            </a:r>
            <a:r>
              <a:rPr lang="ru-RU" sz="3200">
                <a:solidFill>
                  <a:srgbClr val="000099"/>
                </a:solidFill>
              </a:rPr>
              <a:t>Технологическая отсталость</a:t>
            </a:r>
            <a:r>
              <a:rPr lang="lt-LT" sz="3200">
                <a:solidFill>
                  <a:srgbClr val="000099"/>
                </a:solidFill>
              </a:rPr>
              <a:t>;</a:t>
            </a:r>
          </a:p>
          <a:p>
            <a:pPr algn="just">
              <a:buClr>
                <a:srgbClr val="CA0026"/>
              </a:buClr>
              <a:buSzPct val="120000"/>
            </a:pPr>
            <a:r>
              <a:rPr lang="lt-LT" sz="3200">
                <a:solidFill>
                  <a:srgbClr val="000099"/>
                </a:solidFill>
              </a:rPr>
              <a:t>6. </a:t>
            </a:r>
            <a:r>
              <a:rPr lang="ru-RU" sz="3200">
                <a:solidFill>
                  <a:srgbClr val="000099"/>
                </a:solidFill>
              </a:rPr>
              <a:t>Высокие налоги</a:t>
            </a:r>
            <a:r>
              <a:rPr lang="lt-LT" sz="3200">
                <a:solidFill>
                  <a:srgbClr val="000099"/>
                </a:solidFill>
              </a:rPr>
              <a:t>;</a:t>
            </a:r>
          </a:p>
          <a:p>
            <a:pPr algn="just">
              <a:buClr>
                <a:srgbClr val="CA0026"/>
              </a:buClr>
              <a:buSzPct val="120000"/>
            </a:pPr>
            <a:r>
              <a:rPr lang="lt-LT" sz="3200">
                <a:solidFill>
                  <a:srgbClr val="000099"/>
                </a:solidFill>
              </a:rPr>
              <a:t>7. </a:t>
            </a:r>
            <a:r>
              <a:rPr lang="ru-RU" sz="3200">
                <a:solidFill>
                  <a:srgbClr val="000099"/>
                </a:solidFill>
              </a:rPr>
              <a:t>Не гибкий рынок труда, трудовые отношения</a:t>
            </a:r>
            <a:r>
              <a:rPr lang="lt-LT" sz="3200">
                <a:solidFill>
                  <a:srgbClr val="000099"/>
                </a:solidFill>
              </a:rPr>
              <a:t>;</a:t>
            </a:r>
          </a:p>
          <a:p>
            <a:pPr algn="just">
              <a:buClr>
                <a:srgbClr val="CA0026"/>
              </a:buClr>
              <a:buSzPct val="120000"/>
            </a:pPr>
            <a:r>
              <a:rPr lang="lt-LT" sz="3200">
                <a:solidFill>
                  <a:srgbClr val="000099"/>
                </a:solidFill>
              </a:rPr>
              <a:t>8. </a:t>
            </a:r>
            <a:r>
              <a:rPr lang="ru-RU" sz="3200">
                <a:solidFill>
                  <a:srgbClr val="000099"/>
                </a:solidFill>
              </a:rPr>
              <a:t>Лентяи</a:t>
            </a:r>
            <a:r>
              <a:rPr lang="lt-LT" sz="3200">
                <a:solidFill>
                  <a:srgbClr val="000099"/>
                </a:solidFill>
              </a:rPr>
              <a:t>;</a:t>
            </a:r>
          </a:p>
          <a:p>
            <a:pPr algn="just">
              <a:buClr>
                <a:srgbClr val="CA0026"/>
              </a:buClr>
              <a:buSzPct val="120000"/>
            </a:pPr>
            <a:r>
              <a:rPr lang="lt-LT" sz="3200">
                <a:solidFill>
                  <a:srgbClr val="000099"/>
                </a:solidFill>
              </a:rPr>
              <a:t>9. </a:t>
            </a:r>
            <a:r>
              <a:rPr lang="ru-RU" sz="3200">
                <a:solidFill>
                  <a:srgbClr val="000099"/>
                </a:solidFill>
              </a:rPr>
              <a:t>Лентяи</a:t>
            </a:r>
            <a:r>
              <a:rPr lang="lt-LT" sz="3200">
                <a:solidFill>
                  <a:srgbClr val="000099"/>
                </a:solidFill>
              </a:rPr>
              <a:t>;</a:t>
            </a:r>
          </a:p>
          <a:p>
            <a:pPr algn="just">
              <a:buClr>
                <a:srgbClr val="CA0026"/>
              </a:buClr>
              <a:buSzPct val="120000"/>
            </a:pPr>
            <a:r>
              <a:rPr lang="lt-LT" sz="3200">
                <a:solidFill>
                  <a:srgbClr val="000099"/>
                </a:solidFill>
              </a:rPr>
              <a:t>10.  ...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5860">
                                            <p:txEl>
                                              <p:pRg st="3" end="3"/>
                                            </p:txEl>
                                          </p:spTgt>
                                        </p:tgtEl>
                                        <p:attrNameLst>
                                          <p:attrName>style.visibility</p:attrName>
                                        </p:attrNameLst>
                                      </p:cBhvr>
                                      <p:to>
                                        <p:strVal val="visible"/>
                                      </p:to>
                                    </p:set>
                                    <p:animEffect transition="in" filter="dissolve">
                                      <p:cBhvr>
                                        <p:cTn id="27" dur="500"/>
                                        <p:tgtEl>
                                          <p:spTgt spid="5058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5860">
                                            <p:txEl>
                                              <p:pRg st="4" end="4"/>
                                            </p:txEl>
                                          </p:spTgt>
                                        </p:tgtEl>
                                        <p:attrNameLst>
                                          <p:attrName>style.visibility</p:attrName>
                                        </p:attrNameLst>
                                      </p:cBhvr>
                                      <p:to>
                                        <p:strVal val="visible"/>
                                      </p:to>
                                    </p:set>
                                    <p:animEffect transition="in" filter="dissolve">
                                      <p:cBhvr>
                                        <p:cTn id="32" dur="500"/>
                                        <p:tgtEl>
                                          <p:spTgt spid="50586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5860">
                                            <p:txEl>
                                              <p:pRg st="5" end="5"/>
                                            </p:txEl>
                                          </p:spTgt>
                                        </p:tgtEl>
                                        <p:attrNameLst>
                                          <p:attrName>style.visibility</p:attrName>
                                        </p:attrNameLst>
                                      </p:cBhvr>
                                      <p:to>
                                        <p:strVal val="visible"/>
                                      </p:to>
                                    </p:set>
                                    <p:animEffect transition="in" filter="dissolve">
                                      <p:cBhvr>
                                        <p:cTn id="37" dur="500"/>
                                        <p:tgtEl>
                                          <p:spTgt spid="50586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05860">
                                            <p:txEl>
                                              <p:pRg st="6" end="6"/>
                                            </p:txEl>
                                          </p:spTgt>
                                        </p:tgtEl>
                                        <p:attrNameLst>
                                          <p:attrName>style.visibility</p:attrName>
                                        </p:attrNameLst>
                                      </p:cBhvr>
                                      <p:to>
                                        <p:strVal val="visible"/>
                                      </p:to>
                                    </p:set>
                                    <p:animEffect transition="in" filter="dissolve">
                                      <p:cBhvr>
                                        <p:cTn id="42" dur="500"/>
                                        <p:tgtEl>
                                          <p:spTgt spid="50586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05860">
                                            <p:txEl>
                                              <p:pRg st="7" end="7"/>
                                            </p:txEl>
                                          </p:spTgt>
                                        </p:tgtEl>
                                        <p:attrNameLst>
                                          <p:attrName>style.visibility</p:attrName>
                                        </p:attrNameLst>
                                      </p:cBhvr>
                                      <p:to>
                                        <p:strVal val="visible"/>
                                      </p:to>
                                    </p:set>
                                    <p:animEffect transition="in" filter="dissolve">
                                      <p:cBhvr>
                                        <p:cTn id="47" dur="500"/>
                                        <p:tgtEl>
                                          <p:spTgt spid="50586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05860">
                                            <p:txEl>
                                              <p:pRg st="8" end="8"/>
                                            </p:txEl>
                                          </p:spTgt>
                                        </p:tgtEl>
                                        <p:attrNameLst>
                                          <p:attrName>style.visibility</p:attrName>
                                        </p:attrNameLst>
                                      </p:cBhvr>
                                      <p:to>
                                        <p:strVal val="visible"/>
                                      </p:to>
                                    </p:set>
                                    <p:animEffect transition="in" filter="dissolve">
                                      <p:cBhvr>
                                        <p:cTn id="52" dur="500"/>
                                        <p:tgtEl>
                                          <p:spTgt spid="50586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05860">
                                            <p:txEl>
                                              <p:pRg st="9" end="9"/>
                                            </p:txEl>
                                          </p:spTgt>
                                        </p:tgtEl>
                                        <p:attrNameLst>
                                          <p:attrName>style.visibility</p:attrName>
                                        </p:attrNameLst>
                                      </p:cBhvr>
                                      <p:to>
                                        <p:strVal val="visible"/>
                                      </p:to>
                                    </p:set>
                                    <p:animEffect transition="in" filter="dissolve">
                                      <p:cBhvr>
                                        <p:cTn id="57" dur="500"/>
                                        <p:tgtEl>
                                          <p:spTgt spid="50586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0"/>
            <a:ext cx="8712200" cy="8763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400" smtClean="0">
                <a:effectLst/>
              </a:rPr>
              <a:t>Цикл социальной деструкции</a:t>
            </a:r>
            <a:endParaRPr lang="lt-LT" altLang="lt-LT" sz="4400" smtClean="0">
              <a:effectLst/>
            </a:endParaRPr>
          </a:p>
        </p:txBody>
      </p:sp>
      <p:sp>
        <p:nvSpPr>
          <p:cNvPr id="505859" name="Rectangle 3"/>
          <p:cNvSpPr>
            <a:spLocks noChangeArrowheads="1"/>
          </p:cNvSpPr>
          <p:nvPr/>
        </p:nvSpPr>
        <p:spPr bwMode="auto">
          <a:xfrm>
            <a:off x="0" y="647700"/>
            <a:ext cx="9144000" cy="211138"/>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grpSp>
        <p:nvGrpSpPr>
          <p:cNvPr id="2" name="Group 1"/>
          <p:cNvGrpSpPr>
            <a:grpSpLocks/>
          </p:cNvGrpSpPr>
          <p:nvPr/>
        </p:nvGrpSpPr>
        <p:grpSpPr bwMode="auto">
          <a:xfrm>
            <a:off x="203200" y="1231900"/>
            <a:ext cx="8242300" cy="1739900"/>
            <a:chOff x="203200" y="1231900"/>
            <a:chExt cx="8242284" cy="1739423"/>
          </a:xfrm>
        </p:grpSpPr>
        <p:sp>
          <p:nvSpPr>
            <p:cNvPr id="217100" name="Text Box 4"/>
            <p:cNvSpPr txBox="1">
              <a:spLocks noChangeArrowheads="1"/>
            </p:cNvSpPr>
            <p:nvPr/>
          </p:nvSpPr>
          <p:spPr bwMode="auto">
            <a:xfrm>
              <a:off x="203200" y="1231900"/>
              <a:ext cx="4235442" cy="1739423"/>
            </a:xfrm>
            <a:prstGeom prst="rect">
              <a:avLst/>
            </a:prstGeom>
            <a:noFill/>
            <a:ln w="9525">
              <a:noFill/>
              <a:miter lim="800000"/>
              <a:headEnd/>
              <a:tailEnd/>
            </a:ln>
          </p:spPr>
          <p:txBody>
            <a:bodyPr>
              <a:spAutoFit/>
            </a:bodyPr>
            <a:lstStyle/>
            <a:p>
              <a:pPr>
                <a:buClr>
                  <a:srgbClr val="CA0026"/>
                </a:buClr>
                <a:buSzPct val="120000"/>
              </a:pPr>
              <a:r>
                <a:rPr lang="ru-RU" sz="3600">
                  <a:solidFill>
                    <a:srgbClr val="000099"/>
                  </a:solidFill>
                </a:rPr>
                <a:t>Недостаточное перераспреде-ление</a:t>
              </a:r>
              <a:endParaRPr lang="lt-LT" sz="3600">
                <a:solidFill>
                  <a:srgbClr val="000099"/>
                </a:solidFill>
              </a:endParaRPr>
            </a:p>
          </p:txBody>
        </p:sp>
        <p:pic>
          <p:nvPicPr>
            <p:cNvPr id="217101" name="Picture 2"/>
            <p:cNvPicPr>
              <a:picLocks noChangeAspect="1" noChangeArrowheads="1"/>
            </p:cNvPicPr>
            <p:nvPr/>
          </p:nvPicPr>
          <p:blipFill>
            <a:blip r:embed="rId2"/>
            <a:srcRect/>
            <a:stretch>
              <a:fillRect/>
            </a:stretch>
          </p:blipFill>
          <p:spPr bwMode="auto">
            <a:xfrm>
              <a:off x="4624397" y="1785680"/>
              <a:ext cx="1023937" cy="585787"/>
            </a:xfrm>
            <a:prstGeom prst="rect">
              <a:avLst/>
            </a:prstGeom>
            <a:noFill/>
            <a:ln w="9525">
              <a:noFill/>
              <a:miter lim="800000"/>
              <a:headEnd/>
              <a:tailEnd/>
            </a:ln>
          </p:spPr>
        </p:pic>
        <p:sp>
          <p:nvSpPr>
            <p:cNvPr id="217102" name="Text Box 4"/>
            <p:cNvSpPr txBox="1">
              <a:spLocks noChangeArrowheads="1"/>
            </p:cNvSpPr>
            <p:nvPr/>
          </p:nvSpPr>
          <p:spPr bwMode="auto">
            <a:xfrm>
              <a:off x="5907076" y="1293796"/>
              <a:ext cx="2538408" cy="1431532"/>
            </a:xfrm>
            <a:prstGeom prst="rect">
              <a:avLst/>
            </a:prstGeom>
            <a:noFill/>
            <a:ln w="9525">
              <a:noFill/>
              <a:miter lim="800000"/>
              <a:headEnd/>
              <a:tailEnd/>
            </a:ln>
          </p:spPr>
          <p:txBody>
            <a:bodyPr>
              <a:spAutoFit/>
            </a:bodyPr>
            <a:lstStyle/>
            <a:p>
              <a:pPr>
                <a:buClr>
                  <a:srgbClr val="CA0026"/>
                </a:buClr>
                <a:buSzPct val="120000"/>
              </a:pPr>
              <a:r>
                <a:rPr lang="ru-RU" sz="4400">
                  <a:solidFill>
                    <a:srgbClr val="FF0000"/>
                  </a:solidFill>
                </a:rPr>
                <a:t>Низкие доходы</a:t>
              </a:r>
              <a:endParaRPr lang="lt-LT" sz="4400">
                <a:solidFill>
                  <a:srgbClr val="000099"/>
                </a:solidFill>
              </a:endParaRPr>
            </a:p>
          </p:txBody>
        </p:sp>
      </p:grpSp>
      <p:grpSp>
        <p:nvGrpSpPr>
          <p:cNvPr id="4" name="Group 3"/>
          <p:cNvGrpSpPr>
            <a:grpSpLocks/>
          </p:cNvGrpSpPr>
          <p:nvPr/>
        </p:nvGrpSpPr>
        <p:grpSpPr bwMode="auto">
          <a:xfrm>
            <a:off x="242888" y="2787650"/>
            <a:ext cx="8769350" cy="2105025"/>
            <a:chOff x="242866" y="2895612"/>
            <a:chExt cx="8769044" cy="2104519"/>
          </a:xfrm>
        </p:grpSpPr>
        <p:sp>
          <p:nvSpPr>
            <p:cNvPr id="3" name="Right Arrow 2"/>
            <p:cNvSpPr/>
            <p:nvPr/>
          </p:nvSpPr>
          <p:spPr>
            <a:xfrm>
              <a:off x="3379657" y="3359051"/>
              <a:ext cx="979453" cy="799908"/>
            </a:xfrm>
            <a:prstGeom prst="rightArrow">
              <a:avLst/>
            </a:prstGeom>
            <a:ln w="38100">
              <a:solidFill>
                <a:srgbClr val="FF0000"/>
              </a:solidFill>
            </a:ln>
          </p:spPr>
          <p:txBody>
            <a:bodyPr>
              <a:spAutoFit/>
            </a:bodyPr>
            <a:lstStyle/>
            <a:p>
              <a:pPr algn="ctr">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sp>
          <p:nvSpPr>
            <p:cNvPr id="217098" name="Text Box 4"/>
            <p:cNvSpPr txBox="1">
              <a:spLocks noChangeArrowheads="1"/>
            </p:cNvSpPr>
            <p:nvPr/>
          </p:nvSpPr>
          <p:spPr bwMode="auto">
            <a:xfrm>
              <a:off x="242866" y="3000362"/>
              <a:ext cx="2516100" cy="1431581"/>
            </a:xfrm>
            <a:prstGeom prst="rect">
              <a:avLst/>
            </a:prstGeom>
            <a:noFill/>
            <a:ln w="9525">
              <a:noFill/>
              <a:miter lim="800000"/>
              <a:headEnd/>
              <a:tailEnd/>
            </a:ln>
          </p:spPr>
          <p:txBody>
            <a:bodyPr>
              <a:spAutoFit/>
            </a:bodyPr>
            <a:lstStyle/>
            <a:p>
              <a:r>
                <a:rPr lang="ru-RU" sz="4400">
                  <a:solidFill>
                    <a:srgbClr val="FF0000"/>
                  </a:solidFill>
                </a:rPr>
                <a:t>Низкие доходы</a:t>
              </a:r>
              <a:endParaRPr lang="lt-LT" sz="4400">
                <a:solidFill>
                  <a:srgbClr val="FF0000"/>
                </a:solidFill>
              </a:endParaRPr>
            </a:p>
          </p:txBody>
        </p:sp>
        <p:sp>
          <p:nvSpPr>
            <p:cNvPr id="217099" name="Text Box 4"/>
            <p:cNvSpPr txBox="1">
              <a:spLocks noChangeArrowheads="1"/>
            </p:cNvSpPr>
            <p:nvPr/>
          </p:nvSpPr>
          <p:spPr bwMode="auto">
            <a:xfrm>
              <a:off x="5340151" y="2895612"/>
              <a:ext cx="3671759" cy="2104519"/>
            </a:xfrm>
            <a:prstGeom prst="rect">
              <a:avLst/>
            </a:prstGeom>
            <a:noFill/>
            <a:ln w="9525">
              <a:noFill/>
              <a:miter lim="800000"/>
              <a:headEnd/>
              <a:tailEnd/>
            </a:ln>
          </p:spPr>
          <p:txBody>
            <a:bodyPr>
              <a:spAutoFit/>
            </a:bodyPr>
            <a:lstStyle/>
            <a:p>
              <a:pPr>
                <a:buClr>
                  <a:srgbClr val="CA0026"/>
                </a:buClr>
                <a:buSzPct val="120000"/>
              </a:pPr>
              <a:r>
                <a:rPr lang="ru-RU" sz="4800">
                  <a:solidFill>
                    <a:srgbClr val="000099"/>
                  </a:solidFill>
                </a:rPr>
                <a:t>Нищета</a:t>
              </a:r>
              <a:endParaRPr lang="lt-LT" sz="4800">
                <a:solidFill>
                  <a:srgbClr val="000099"/>
                </a:solidFill>
              </a:endParaRPr>
            </a:p>
            <a:p>
              <a:pPr>
                <a:buClr>
                  <a:srgbClr val="CA0026"/>
                </a:buClr>
                <a:buSzPct val="120000"/>
              </a:pPr>
              <a:r>
                <a:rPr lang="ru-RU" sz="3600">
                  <a:solidFill>
                    <a:srgbClr val="000099"/>
                  </a:solidFill>
                </a:rPr>
                <a:t>Социальное отделение</a:t>
              </a:r>
              <a:r>
                <a:rPr lang="lt-LT" sz="4800">
                  <a:solidFill>
                    <a:srgbClr val="000099"/>
                  </a:solidFill>
                </a:rPr>
                <a:t>         </a:t>
              </a:r>
            </a:p>
          </p:txBody>
        </p:sp>
      </p:grpSp>
      <p:grpSp>
        <p:nvGrpSpPr>
          <p:cNvPr id="5" name="Group 4"/>
          <p:cNvGrpSpPr>
            <a:grpSpLocks/>
          </p:cNvGrpSpPr>
          <p:nvPr/>
        </p:nvGrpSpPr>
        <p:grpSpPr bwMode="auto">
          <a:xfrm>
            <a:off x="242888" y="4757738"/>
            <a:ext cx="8424862" cy="1944687"/>
            <a:chOff x="242866" y="4591066"/>
            <a:chExt cx="8425214" cy="1944220"/>
          </a:xfrm>
        </p:grpSpPr>
        <p:sp>
          <p:nvSpPr>
            <p:cNvPr id="217094" name="Text Box 4"/>
            <p:cNvSpPr txBox="1">
              <a:spLocks noChangeArrowheads="1"/>
            </p:cNvSpPr>
            <p:nvPr/>
          </p:nvSpPr>
          <p:spPr bwMode="auto">
            <a:xfrm>
              <a:off x="5392931" y="4591066"/>
              <a:ext cx="3275149" cy="1495066"/>
            </a:xfrm>
            <a:prstGeom prst="rect">
              <a:avLst/>
            </a:prstGeom>
            <a:noFill/>
            <a:ln w="9525">
              <a:noFill/>
              <a:miter lim="800000"/>
              <a:headEnd/>
              <a:tailEnd/>
            </a:ln>
          </p:spPr>
          <p:txBody>
            <a:bodyPr>
              <a:spAutoFit/>
            </a:bodyPr>
            <a:lstStyle/>
            <a:p>
              <a:pPr algn="just">
                <a:buClr>
                  <a:srgbClr val="CA0026"/>
                </a:buClr>
                <a:buSzPct val="120000"/>
              </a:pPr>
              <a:endParaRPr lang="ru-RU" sz="2000">
                <a:solidFill>
                  <a:srgbClr val="FF0000"/>
                </a:solidFill>
              </a:endParaRPr>
            </a:p>
            <a:p>
              <a:pPr algn="just">
                <a:buClr>
                  <a:srgbClr val="CA0026"/>
                </a:buClr>
                <a:buSzPct val="120000"/>
              </a:pPr>
              <a:r>
                <a:rPr lang="ru-RU" sz="3600">
                  <a:solidFill>
                    <a:srgbClr val="FF0000"/>
                  </a:solidFill>
                </a:rPr>
                <a:t>Социальная деструкция</a:t>
              </a:r>
              <a:endParaRPr lang="lt-LT" sz="3600">
                <a:solidFill>
                  <a:srgbClr val="000099"/>
                </a:solidFill>
              </a:endParaRPr>
            </a:p>
          </p:txBody>
        </p:sp>
        <p:pic>
          <p:nvPicPr>
            <p:cNvPr id="217095" name="Picture 4"/>
            <p:cNvPicPr>
              <a:picLocks noChangeAspect="1" noChangeArrowheads="1"/>
            </p:cNvPicPr>
            <p:nvPr/>
          </p:nvPicPr>
          <p:blipFill>
            <a:blip r:embed="rId3"/>
            <a:srcRect/>
            <a:stretch>
              <a:fillRect/>
            </a:stretch>
          </p:blipFill>
          <p:spPr bwMode="auto">
            <a:xfrm>
              <a:off x="3834430" y="5003475"/>
              <a:ext cx="1023937" cy="585787"/>
            </a:xfrm>
            <a:prstGeom prst="rect">
              <a:avLst/>
            </a:prstGeom>
            <a:noFill/>
            <a:ln w="9525">
              <a:noFill/>
              <a:miter lim="800000"/>
              <a:headEnd/>
              <a:tailEnd/>
            </a:ln>
          </p:spPr>
        </p:pic>
        <p:sp>
          <p:nvSpPr>
            <p:cNvPr id="217096" name="Text Box 4"/>
            <p:cNvSpPr txBox="1">
              <a:spLocks noChangeArrowheads="1"/>
            </p:cNvSpPr>
            <p:nvPr/>
          </p:nvSpPr>
          <p:spPr bwMode="auto">
            <a:xfrm>
              <a:off x="242866" y="4613286"/>
              <a:ext cx="3672041" cy="1922000"/>
            </a:xfrm>
            <a:prstGeom prst="rect">
              <a:avLst/>
            </a:prstGeom>
            <a:noFill/>
            <a:ln w="9525">
              <a:noFill/>
              <a:miter lim="800000"/>
              <a:headEnd/>
              <a:tailEnd/>
            </a:ln>
          </p:spPr>
          <p:txBody>
            <a:bodyPr>
              <a:spAutoFit/>
            </a:bodyPr>
            <a:lstStyle/>
            <a:p>
              <a:r>
                <a:rPr lang="ru-RU" sz="4800">
                  <a:solidFill>
                    <a:srgbClr val="000099"/>
                  </a:solidFill>
                </a:rPr>
                <a:t>Нищета</a:t>
              </a:r>
              <a:endParaRPr lang="lt-LT" sz="4800">
                <a:solidFill>
                  <a:srgbClr val="000099"/>
                </a:solidFill>
              </a:endParaRPr>
            </a:p>
            <a:p>
              <a:r>
                <a:rPr lang="ru-RU" sz="3600">
                  <a:solidFill>
                    <a:srgbClr val="000099"/>
                  </a:solidFill>
                </a:rPr>
                <a:t>Социальное отделение</a:t>
              </a:r>
              <a:endParaRPr lang="lt-LT" sz="3600">
                <a:solidFill>
                  <a:srgbClr val="00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Rectangle 2"/>
          <p:cNvSpPr>
            <a:spLocks noGrp="1" noChangeArrowheads="1"/>
          </p:cNvSpPr>
          <p:nvPr>
            <p:ph type="title"/>
          </p:nvPr>
        </p:nvSpPr>
        <p:spPr bwMode="auto">
          <a:xfrm>
            <a:off x="466725" y="984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400" smtClean="0">
                <a:effectLst/>
              </a:rPr>
              <a:t>Самые необходимые расходы при увеличении доходов </a:t>
            </a:r>
            <a:r>
              <a:rPr lang="lt-LT" sz="2400" smtClean="0">
                <a:effectLst/>
              </a:rPr>
              <a:t>(</a:t>
            </a:r>
            <a:r>
              <a:rPr lang="ru-RU" sz="2400" smtClean="0">
                <a:effectLst/>
              </a:rPr>
              <a:t>проц</a:t>
            </a:r>
            <a:r>
              <a:rPr lang="lt-LT" sz="2400" smtClean="0">
                <a:effectLst/>
              </a:rPr>
              <a:t>.; N = 1054)</a:t>
            </a:r>
            <a:endParaRPr lang="lt-LT" altLang="lt-LT" sz="2400" smtClean="0">
              <a:effectLst/>
            </a:endParaRPr>
          </a:p>
        </p:txBody>
      </p:sp>
      <p:graphicFrame>
        <p:nvGraphicFramePr>
          <p:cNvPr id="2071" name="Object 23"/>
          <p:cNvGraphicFramePr>
            <a:graphicFrameLocks noGrp="1" noChangeAspect="1"/>
          </p:cNvGraphicFramePr>
          <p:nvPr>
            <p:ph sz="half" idx="1"/>
          </p:nvPr>
        </p:nvGraphicFramePr>
        <p:xfrm>
          <a:off x="457200" y="2085975"/>
          <a:ext cx="4038600" cy="3554413"/>
        </p:xfrm>
        <a:graphic>
          <a:graphicData uri="http://schemas.openxmlformats.org/presentationml/2006/ole">
            <p:oleObj spid="_x0000_s2071" name="Chart" r:id="rId3" imgW="4048125" imgH="3562350" progId="Excel.Chart.8">
              <p:embed/>
            </p:oleObj>
          </a:graphicData>
        </a:graphic>
      </p:graphicFrame>
      <p:pic>
        <p:nvPicPr>
          <p:cNvPr id="2073" name="Picture 22529"/>
          <p:cNvPicPr>
            <a:picLocks noChangeAspect="1" noChangeArrowheads="1"/>
          </p:cNvPicPr>
          <p:nvPr/>
        </p:nvPicPr>
        <p:blipFill>
          <a:blip r:embed="rId4"/>
          <a:srcRect/>
          <a:stretch>
            <a:fillRect/>
          </a:stretch>
        </p:blipFill>
        <p:spPr bwMode="auto">
          <a:xfrm>
            <a:off x="0" y="1141413"/>
            <a:ext cx="8953500" cy="5068887"/>
          </a:xfrm>
          <a:prstGeom prst="rect">
            <a:avLst/>
          </a:prstGeom>
          <a:noFill/>
          <a:ln w="9525">
            <a:noFill/>
            <a:miter lim="800000"/>
            <a:headEnd/>
            <a:tailEnd/>
          </a:ln>
        </p:spPr>
      </p:pic>
      <p:sp>
        <p:nvSpPr>
          <p:cNvPr id="2074" name="Rectangle 7"/>
          <p:cNvSpPr>
            <a:spLocks noChangeArrowheads="1"/>
          </p:cNvSpPr>
          <p:nvPr/>
        </p:nvSpPr>
        <p:spPr bwMode="auto">
          <a:xfrm>
            <a:off x="0" y="6408738"/>
            <a:ext cx="8947150" cy="449262"/>
          </a:xfrm>
          <a:prstGeom prst="rect">
            <a:avLst/>
          </a:prstGeom>
          <a:noFill/>
          <a:ln w="9525">
            <a:noFill/>
            <a:miter lim="800000"/>
            <a:headEnd/>
            <a:tailEnd/>
          </a:ln>
        </p:spPr>
        <p:txBody>
          <a:bodyPr/>
          <a:lstStyle/>
          <a:p>
            <a:r>
              <a:rPr lang="ru-RU" altLang="lt-LT" sz="1500" b="0">
                <a:solidFill>
                  <a:srgbClr val="000066"/>
                </a:solidFill>
                <a:latin typeface="Arial" charset="0"/>
              </a:rPr>
              <a:t>Источник</a:t>
            </a:r>
            <a:r>
              <a:rPr lang="lt-LT" altLang="lt-LT" sz="1500" b="0">
                <a:solidFill>
                  <a:srgbClr val="000066"/>
                </a:solidFill>
                <a:latin typeface="Arial" charset="0"/>
              </a:rPr>
              <a:t>:</a:t>
            </a:r>
            <a:r>
              <a:rPr lang="ru-RU" altLang="lt-LT" sz="1500" b="0">
                <a:solidFill>
                  <a:srgbClr val="000066"/>
                </a:solidFill>
                <a:latin typeface="Arial" charset="0"/>
              </a:rPr>
              <a:t> Количественное исследование получателей социальной поддержки </a:t>
            </a:r>
            <a:r>
              <a:rPr lang="lt-LT" altLang="lt-LT" sz="1500" b="0">
                <a:solidFill>
                  <a:srgbClr val="000066"/>
                </a:solidFill>
                <a:latin typeface="Arial" charset="0"/>
              </a:rPr>
              <a:t>з</a:t>
            </a:r>
            <a:r>
              <a:rPr lang="ru-RU" altLang="lt-LT" sz="1500" b="0">
                <a:solidFill>
                  <a:srgbClr val="000066"/>
                </a:solidFill>
                <a:latin typeface="Arial" charset="0"/>
              </a:rPr>
              <a:t>а 2014 г. </a:t>
            </a:r>
            <a:r>
              <a:rPr lang="lt-LT" altLang="lt-LT" sz="1500" b="0">
                <a:solidFill>
                  <a:srgbClr val="000066"/>
                </a:solidFill>
                <a:latin typeface="Arial" charset="0"/>
              </a:rPr>
              <a:t>LSTC</a:t>
            </a:r>
          </a:p>
        </p:txBody>
      </p:sp>
      <p:cxnSp>
        <p:nvCxnSpPr>
          <p:cNvPr id="2075" name="Straight Connector 8"/>
          <p:cNvCxnSpPr>
            <a:cxnSpLocks noChangeShapeType="1"/>
          </p:cNvCxnSpPr>
          <p:nvPr/>
        </p:nvCxnSpPr>
        <p:spPr bwMode="auto">
          <a:xfrm flipV="1">
            <a:off x="815975" y="933450"/>
            <a:ext cx="7721600" cy="0"/>
          </a:xfrm>
          <a:prstGeom prst="line">
            <a:avLst/>
          </a:prstGeom>
          <a:noFill/>
          <a:ln w="15875" algn="ctr">
            <a:solidFill>
              <a:srgbClr val="002060"/>
            </a:solidFill>
            <a:round/>
            <a:headEnd/>
            <a:tailEnd/>
          </a:ln>
        </p:spPr>
      </p:cxnSp>
      <p:sp>
        <p:nvSpPr>
          <p:cNvPr id="2076" name="Text Box 30"/>
          <p:cNvSpPr txBox="1">
            <a:spLocks noChangeArrowheads="1"/>
          </p:cNvSpPr>
          <p:nvPr/>
        </p:nvSpPr>
        <p:spPr bwMode="auto">
          <a:xfrm>
            <a:off x="195263" y="1711325"/>
            <a:ext cx="2860675" cy="3865563"/>
          </a:xfrm>
          <a:prstGeom prst="rect">
            <a:avLst/>
          </a:prstGeom>
          <a:solidFill>
            <a:srgbClr val="CCFFCC"/>
          </a:solidFill>
          <a:ln w="9525">
            <a:noFill/>
            <a:miter lim="800000"/>
            <a:headEnd/>
            <a:tailEnd/>
          </a:ln>
        </p:spPr>
        <p:txBody>
          <a:bodyPr bIns="0">
            <a:spAutoFit/>
          </a:bodyPr>
          <a:lstStyle/>
          <a:p>
            <a:pPr algn="r">
              <a:spcBef>
                <a:spcPct val="50000"/>
              </a:spcBef>
            </a:pPr>
            <a:r>
              <a:rPr lang="ru-RU" sz="1200">
                <a:solidFill>
                  <a:schemeClr val="tx1"/>
                </a:solidFill>
              </a:rPr>
              <a:t>Больше средств выделили бы на здоровье</a:t>
            </a:r>
          </a:p>
          <a:p>
            <a:pPr algn="r">
              <a:spcBef>
                <a:spcPct val="50000"/>
              </a:spcBef>
            </a:pPr>
            <a:r>
              <a:rPr lang="ru-RU" sz="1200">
                <a:solidFill>
                  <a:schemeClr val="tx1"/>
                </a:solidFill>
              </a:rPr>
              <a:t>Ремонтировали бы жилье, дом</a:t>
            </a:r>
          </a:p>
          <a:p>
            <a:pPr algn="r">
              <a:spcBef>
                <a:spcPct val="50000"/>
              </a:spcBef>
            </a:pPr>
            <a:r>
              <a:rPr lang="ru-RU" sz="1200">
                <a:solidFill>
                  <a:schemeClr val="tx1"/>
                </a:solidFill>
              </a:rPr>
              <a:t>Больше средств выделили бы на учебу детей</a:t>
            </a:r>
          </a:p>
          <a:p>
            <a:pPr algn="r">
              <a:spcBef>
                <a:spcPct val="50000"/>
              </a:spcBef>
            </a:pPr>
            <a:r>
              <a:rPr lang="ru-RU" sz="1200">
                <a:solidFill>
                  <a:schemeClr val="tx1"/>
                </a:solidFill>
              </a:rPr>
              <a:t>Вернули бы долги</a:t>
            </a:r>
          </a:p>
          <a:p>
            <a:pPr algn="r">
              <a:spcBef>
                <a:spcPct val="50000"/>
              </a:spcBef>
            </a:pPr>
            <a:endParaRPr lang="ru-RU" sz="600">
              <a:solidFill>
                <a:schemeClr val="tx1"/>
              </a:solidFill>
            </a:endParaRPr>
          </a:p>
          <a:p>
            <a:pPr algn="r">
              <a:spcBef>
                <a:spcPct val="50000"/>
              </a:spcBef>
            </a:pPr>
            <a:r>
              <a:rPr lang="ru-RU" sz="1200">
                <a:solidFill>
                  <a:schemeClr val="tx1"/>
                </a:solidFill>
              </a:rPr>
              <a:t>Купили бы бытовую технику</a:t>
            </a:r>
          </a:p>
          <a:p>
            <a:pPr algn="r">
              <a:spcBef>
                <a:spcPct val="50000"/>
              </a:spcBef>
            </a:pPr>
            <a:endParaRPr lang="ru-RU" sz="500">
              <a:solidFill>
                <a:schemeClr val="tx1"/>
              </a:solidFill>
            </a:endParaRPr>
          </a:p>
          <a:p>
            <a:pPr algn="r">
              <a:spcBef>
                <a:spcPct val="50000"/>
              </a:spcBef>
            </a:pPr>
            <a:r>
              <a:rPr lang="ru-RU" sz="1200">
                <a:solidFill>
                  <a:schemeClr val="tx1"/>
                </a:solidFill>
              </a:rPr>
              <a:t>Уехали бы с семьёй в отпуск</a:t>
            </a:r>
          </a:p>
          <a:p>
            <a:pPr algn="r">
              <a:spcBef>
                <a:spcPct val="50000"/>
              </a:spcBef>
            </a:pPr>
            <a:r>
              <a:rPr lang="ru-RU" sz="1200">
                <a:solidFill>
                  <a:schemeClr val="tx1"/>
                </a:solidFill>
              </a:rPr>
              <a:t>Больше средств выделили бы на свободное время</a:t>
            </a:r>
          </a:p>
          <a:p>
            <a:pPr algn="r">
              <a:spcBef>
                <a:spcPct val="50000"/>
              </a:spcBef>
            </a:pPr>
            <a:r>
              <a:rPr lang="ru-RU" sz="1200">
                <a:solidFill>
                  <a:schemeClr val="tx1"/>
                </a:solidFill>
              </a:rPr>
              <a:t>Отремонтировали / купили бы автомобиль</a:t>
            </a:r>
          </a:p>
          <a:p>
            <a:pPr algn="r">
              <a:spcBef>
                <a:spcPct val="50000"/>
              </a:spcBef>
            </a:pPr>
            <a:r>
              <a:rPr lang="ru-RU" sz="1200">
                <a:solidFill>
                  <a:schemeClr val="tx1"/>
                </a:solidFill>
              </a:rPr>
              <a:t>Сходили бы с семьёй сытно поесть</a:t>
            </a:r>
          </a:p>
          <a:p>
            <a:pPr algn="r">
              <a:spcBef>
                <a:spcPct val="50000"/>
              </a:spcBef>
            </a:pPr>
            <a:r>
              <a:rPr lang="ru-RU" sz="1200">
                <a:solidFill>
                  <a:schemeClr val="tx1"/>
                </a:solidFill>
              </a:rPr>
              <a:t>Другое</a:t>
            </a:r>
          </a:p>
        </p:txBody>
      </p:sp>
      <p:sp>
        <p:nvSpPr>
          <p:cNvPr id="2077" name="Oval 31"/>
          <p:cNvSpPr>
            <a:spLocks noChangeArrowheads="1"/>
          </p:cNvSpPr>
          <p:nvPr/>
        </p:nvSpPr>
        <p:spPr bwMode="auto">
          <a:xfrm>
            <a:off x="196850" y="1512888"/>
            <a:ext cx="3005138" cy="1435100"/>
          </a:xfrm>
          <a:prstGeom prst="ellipse">
            <a:avLst/>
          </a:prstGeom>
          <a:noFill/>
          <a:ln w="25400">
            <a:solidFill>
              <a:srgbClr val="FF0000"/>
            </a:solidFill>
            <a:round/>
            <a:headEnd/>
            <a:tailEnd/>
          </a:ln>
        </p:spPr>
        <p:txBody>
          <a:bodyPr wrap="none" anchor="ctr"/>
          <a:lstStyle/>
          <a:p>
            <a:endParaRPr lang="ru-RU"/>
          </a:p>
        </p:txBody>
      </p:sp>
      <p:sp>
        <p:nvSpPr>
          <p:cNvPr id="2078" name="Text Box 32"/>
          <p:cNvSpPr txBox="1">
            <a:spLocks noChangeArrowheads="1"/>
          </p:cNvSpPr>
          <p:nvPr/>
        </p:nvSpPr>
        <p:spPr bwMode="auto">
          <a:xfrm>
            <a:off x="196850" y="5399088"/>
            <a:ext cx="1603375" cy="501650"/>
          </a:xfrm>
          <a:prstGeom prst="rect">
            <a:avLst/>
          </a:prstGeom>
          <a:solidFill>
            <a:srgbClr val="CCFFCC"/>
          </a:solidFill>
          <a:ln w="9525">
            <a:noFill/>
            <a:miter lim="800000"/>
            <a:headEnd/>
            <a:tailEnd/>
          </a:ln>
        </p:spPr>
        <p:txBody>
          <a:bodyPr>
            <a:spAutoFit/>
          </a:bodyPr>
          <a:lstStyle/>
          <a:p>
            <a:pPr>
              <a:spcBef>
                <a:spcPct val="50000"/>
              </a:spcBef>
            </a:pPr>
            <a:r>
              <a:rPr lang="ru-RU" sz="900">
                <a:solidFill>
                  <a:schemeClr val="tx1"/>
                </a:solidFill>
              </a:rPr>
              <a:t>Возможны несколько ответов, сумма превышает 100%</a:t>
            </a:r>
          </a:p>
        </p:txBody>
      </p:sp>
      <p:sp>
        <p:nvSpPr>
          <p:cNvPr id="2079" name="Text Box 33"/>
          <p:cNvSpPr txBox="1">
            <a:spLocks noChangeArrowheads="1"/>
          </p:cNvSpPr>
          <p:nvPr/>
        </p:nvSpPr>
        <p:spPr bwMode="auto">
          <a:xfrm>
            <a:off x="3067050" y="1258888"/>
            <a:ext cx="1171575" cy="428625"/>
          </a:xfrm>
          <a:prstGeom prst="rect">
            <a:avLst/>
          </a:prstGeom>
          <a:solidFill>
            <a:srgbClr val="CCFFCC"/>
          </a:solidFill>
          <a:ln w="9525">
            <a:noFill/>
            <a:miter lim="800000"/>
            <a:headEnd/>
            <a:tailEnd/>
          </a:ln>
        </p:spPr>
        <p:txBody>
          <a:bodyPr>
            <a:spAutoFit/>
          </a:bodyPr>
          <a:lstStyle/>
          <a:p>
            <a:pPr algn="ctr">
              <a:spcBef>
                <a:spcPct val="50000"/>
              </a:spcBef>
            </a:pPr>
            <a:r>
              <a:rPr lang="ru-RU" sz="1100"/>
              <a:t>Все</a:t>
            </a:r>
            <a:r>
              <a:rPr lang="ru-RU" sz="1000"/>
              <a:t> </a:t>
            </a:r>
            <a:r>
              <a:rPr lang="ru-RU" sz="1100"/>
              <a:t>респонденты</a:t>
            </a:r>
          </a:p>
        </p:txBody>
      </p:sp>
      <p:sp>
        <p:nvSpPr>
          <p:cNvPr id="2080" name="Text Box 34"/>
          <p:cNvSpPr txBox="1">
            <a:spLocks noChangeArrowheads="1"/>
          </p:cNvSpPr>
          <p:nvPr/>
        </p:nvSpPr>
        <p:spPr bwMode="auto">
          <a:xfrm>
            <a:off x="4246563" y="1258888"/>
            <a:ext cx="1171575" cy="260350"/>
          </a:xfrm>
          <a:prstGeom prst="rect">
            <a:avLst/>
          </a:prstGeom>
          <a:solidFill>
            <a:srgbClr val="CCFFCC"/>
          </a:solidFill>
          <a:ln w="9525">
            <a:noFill/>
            <a:miter lim="800000"/>
            <a:headEnd/>
            <a:tailEnd/>
          </a:ln>
        </p:spPr>
        <p:txBody>
          <a:bodyPr>
            <a:spAutoFit/>
          </a:bodyPr>
          <a:lstStyle/>
          <a:p>
            <a:pPr algn="ctr">
              <a:spcBef>
                <a:spcPct val="50000"/>
              </a:spcBef>
            </a:pPr>
            <a:r>
              <a:rPr lang="ru-RU" sz="1100"/>
              <a:t>Работающие</a:t>
            </a:r>
          </a:p>
        </p:txBody>
      </p:sp>
      <p:sp>
        <p:nvSpPr>
          <p:cNvPr id="2081" name="Text Box 35"/>
          <p:cNvSpPr txBox="1">
            <a:spLocks noChangeArrowheads="1"/>
          </p:cNvSpPr>
          <p:nvPr/>
        </p:nvSpPr>
        <p:spPr bwMode="auto">
          <a:xfrm>
            <a:off x="5357813" y="1249363"/>
            <a:ext cx="1171575" cy="260350"/>
          </a:xfrm>
          <a:prstGeom prst="rect">
            <a:avLst/>
          </a:prstGeom>
          <a:solidFill>
            <a:srgbClr val="CCFFCC"/>
          </a:solidFill>
          <a:ln w="9525">
            <a:noFill/>
            <a:miter lim="800000"/>
            <a:headEnd/>
            <a:tailEnd/>
          </a:ln>
        </p:spPr>
        <p:txBody>
          <a:bodyPr>
            <a:spAutoFit/>
          </a:bodyPr>
          <a:lstStyle/>
          <a:p>
            <a:pPr algn="ctr">
              <a:spcBef>
                <a:spcPct val="50000"/>
              </a:spcBef>
            </a:pPr>
            <a:r>
              <a:rPr lang="ru-RU" sz="1100"/>
              <a:t>Безработные</a:t>
            </a:r>
          </a:p>
        </p:txBody>
      </p:sp>
      <p:sp>
        <p:nvSpPr>
          <p:cNvPr id="2082" name="Text Box 36"/>
          <p:cNvSpPr txBox="1">
            <a:spLocks noChangeArrowheads="1"/>
          </p:cNvSpPr>
          <p:nvPr/>
        </p:nvSpPr>
        <p:spPr bwMode="auto">
          <a:xfrm>
            <a:off x="3067050" y="1258888"/>
            <a:ext cx="1171575" cy="412750"/>
          </a:xfrm>
          <a:prstGeom prst="rect">
            <a:avLst/>
          </a:prstGeom>
          <a:solidFill>
            <a:srgbClr val="CCFFCC"/>
          </a:solidFill>
          <a:ln w="9525">
            <a:noFill/>
            <a:miter lim="800000"/>
            <a:headEnd/>
            <a:tailEnd/>
          </a:ln>
        </p:spPr>
        <p:txBody>
          <a:bodyPr>
            <a:spAutoFit/>
          </a:bodyPr>
          <a:lstStyle/>
          <a:p>
            <a:pPr algn="ctr">
              <a:spcBef>
                <a:spcPct val="50000"/>
              </a:spcBef>
            </a:pPr>
            <a:r>
              <a:rPr lang="ru-RU" sz="1000"/>
              <a:t>Все </a:t>
            </a:r>
            <a:r>
              <a:rPr lang="ru-RU" sz="1100"/>
              <a:t>респонденты</a:t>
            </a:r>
          </a:p>
        </p:txBody>
      </p:sp>
      <p:sp>
        <p:nvSpPr>
          <p:cNvPr id="2083" name="Text Box 37"/>
          <p:cNvSpPr txBox="1">
            <a:spLocks noChangeArrowheads="1"/>
          </p:cNvSpPr>
          <p:nvPr/>
        </p:nvSpPr>
        <p:spPr bwMode="auto">
          <a:xfrm>
            <a:off x="6518275" y="1198563"/>
            <a:ext cx="1171575" cy="549275"/>
          </a:xfrm>
          <a:prstGeom prst="rect">
            <a:avLst/>
          </a:prstGeom>
          <a:solidFill>
            <a:srgbClr val="CCFFCC"/>
          </a:solidFill>
          <a:ln w="9525">
            <a:noFill/>
            <a:miter lim="800000"/>
            <a:headEnd/>
            <a:tailEnd/>
          </a:ln>
        </p:spPr>
        <p:txBody>
          <a:bodyPr>
            <a:spAutoFit/>
          </a:bodyPr>
          <a:lstStyle/>
          <a:p>
            <a:pPr algn="ctr">
              <a:spcBef>
                <a:spcPct val="50000"/>
              </a:spcBef>
            </a:pPr>
            <a:r>
              <a:rPr lang="ru-RU" sz="1000"/>
              <a:t>Получающие пенсию по старости</a:t>
            </a:r>
            <a:endParaRPr lang="ru-RU" sz="1100"/>
          </a:p>
        </p:txBody>
      </p:sp>
      <p:sp>
        <p:nvSpPr>
          <p:cNvPr id="2084" name="Text Box 38"/>
          <p:cNvSpPr txBox="1">
            <a:spLocks noChangeArrowheads="1"/>
          </p:cNvSpPr>
          <p:nvPr/>
        </p:nvSpPr>
        <p:spPr bwMode="auto">
          <a:xfrm>
            <a:off x="7686675" y="1052513"/>
            <a:ext cx="1171575" cy="701675"/>
          </a:xfrm>
          <a:prstGeom prst="rect">
            <a:avLst/>
          </a:prstGeom>
          <a:solidFill>
            <a:srgbClr val="CCFFCC"/>
          </a:solidFill>
          <a:ln w="9525">
            <a:noFill/>
            <a:miter lim="800000"/>
            <a:headEnd/>
            <a:tailEnd/>
          </a:ln>
        </p:spPr>
        <p:txBody>
          <a:bodyPr>
            <a:spAutoFit/>
          </a:bodyPr>
          <a:lstStyle/>
          <a:p>
            <a:pPr algn="ctr">
              <a:spcBef>
                <a:spcPct val="50000"/>
              </a:spcBef>
            </a:pPr>
            <a:r>
              <a:rPr lang="ru-RU" sz="1000"/>
              <a:t>Иные экономически неактивные люди</a:t>
            </a:r>
            <a:endParaRPr lang="ru-RU"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0"/>
            <a:ext cx="8712200" cy="98107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3600" smtClean="0">
                <a:effectLst/>
              </a:rPr>
              <a:t>Превенция социальной деструкции </a:t>
            </a:r>
            <a:endParaRPr lang="lt-LT" altLang="lt-LT" sz="3600" smtClean="0">
              <a:effectLst/>
            </a:endParaRPr>
          </a:p>
        </p:txBody>
      </p:sp>
      <p:sp>
        <p:nvSpPr>
          <p:cNvPr id="505859" name="Rectangle 3"/>
          <p:cNvSpPr>
            <a:spLocks noChangeArrowheads="1"/>
          </p:cNvSpPr>
          <p:nvPr/>
        </p:nvSpPr>
        <p:spPr bwMode="auto">
          <a:xfrm>
            <a:off x="0" y="722313"/>
            <a:ext cx="9144000" cy="211137"/>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203200" y="1257300"/>
            <a:ext cx="8839200" cy="4727575"/>
          </a:xfrm>
          <a:prstGeom prst="rect">
            <a:avLst/>
          </a:prstGeom>
          <a:noFill/>
          <a:ln w="9525">
            <a:noFill/>
            <a:miter lim="800000"/>
            <a:headEnd/>
            <a:tailEnd/>
          </a:ln>
        </p:spPr>
        <p:txBody>
          <a:bodyPr>
            <a:spAutoFit/>
          </a:bodyPr>
          <a:lstStyle/>
          <a:p>
            <a:pPr algn="just">
              <a:buClr>
                <a:srgbClr val="CA0026"/>
              </a:buClr>
              <a:buSzPct val="120000"/>
            </a:pPr>
            <a:r>
              <a:rPr lang="lt-LT" sz="3800">
                <a:solidFill>
                  <a:srgbClr val="000099"/>
                </a:solidFill>
              </a:rPr>
              <a:t>1) </a:t>
            </a:r>
            <a:r>
              <a:rPr lang="ru-RU" sz="3800">
                <a:solidFill>
                  <a:srgbClr val="FF0000"/>
                </a:solidFill>
              </a:rPr>
              <a:t>С целью смирить</a:t>
            </a:r>
            <a:r>
              <a:rPr lang="ru-RU" sz="3800">
                <a:solidFill>
                  <a:srgbClr val="000099"/>
                </a:solidFill>
              </a:rPr>
              <a:t> проявления социальной деструкции, в странах мира развиваются </a:t>
            </a:r>
            <a:r>
              <a:rPr lang="ru-RU" sz="3800">
                <a:solidFill>
                  <a:srgbClr val="FF0000"/>
                </a:solidFill>
              </a:rPr>
              <a:t>средства</a:t>
            </a:r>
            <a:r>
              <a:rPr lang="ru-RU" sz="3800">
                <a:solidFill>
                  <a:srgbClr val="000099"/>
                </a:solidFill>
              </a:rPr>
              <a:t> социальной политики, а особенно </a:t>
            </a:r>
            <a:r>
              <a:rPr lang="ru-RU" sz="3800">
                <a:solidFill>
                  <a:srgbClr val="FF0000"/>
                </a:solidFill>
              </a:rPr>
              <a:t>социальной защиты</a:t>
            </a:r>
            <a:r>
              <a:rPr lang="ru-RU" sz="3800">
                <a:solidFill>
                  <a:srgbClr val="000099"/>
                </a:solidFill>
              </a:rPr>
              <a:t> и поддержки</a:t>
            </a:r>
            <a:r>
              <a:rPr lang="lt-LT" sz="3800">
                <a:solidFill>
                  <a:srgbClr val="000099"/>
                </a:solidFill>
              </a:rPr>
              <a:t>;</a:t>
            </a:r>
          </a:p>
          <a:p>
            <a:pPr algn="just">
              <a:buClr>
                <a:srgbClr val="CA0026"/>
              </a:buClr>
              <a:buSzPct val="120000"/>
            </a:pPr>
            <a:r>
              <a:rPr lang="lt-LT" sz="3800">
                <a:solidFill>
                  <a:srgbClr val="000099"/>
                </a:solidFill>
              </a:rPr>
              <a:t>2) </a:t>
            </a:r>
            <a:r>
              <a:rPr lang="ru-RU" sz="3800">
                <a:solidFill>
                  <a:srgbClr val="000099"/>
                </a:solidFill>
              </a:rPr>
              <a:t>Постоянно растет их разнообразие и финансовые расходы</a:t>
            </a:r>
            <a:r>
              <a:rPr lang="lt-LT" sz="380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361950" y="-131763"/>
            <a:ext cx="8466138"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5400" smtClean="0">
                <a:effectLst/>
              </a:rPr>
              <a:t>СОДЕРЖАН</a:t>
            </a:r>
            <a:r>
              <a:rPr lang="lt-LT" altLang="lt-LT" sz="5400" smtClean="0">
                <a:effectLst/>
              </a:rPr>
              <a:t>И</a:t>
            </a:r>
            <a:r>
              <a:rPr lang="ru-RU" altLang="lt-LT" sz="5400" smtClean="0">
                <a:effectLst/>
              </a:rPr>
              <a:t>Е</a:t>
            </a:r>
            <a:endParaRPr lang="lt-LT" altLang="lt-LT" sz="5400" smtClean="0">
              <a:effectLst/>
            </a:endParaRPr>
          </a:p>
        </p:txBody>
      </p:sp>
      <p:sp>
        <p:nvSpPr>
          <p:cNvPr id="505859" name="Rectangle 3"/>
          <p:cNvSpPr>
            <a:spLocks noChangeArrowheads="1"/>
          </p:cNvSpPr>
          <p:nvPr/>
        </p:nvSpPr>
        <p:spPr bwMode="auto">
          <a:xfrm>
            <a:off x="0" y="685800"/>
            <a:ext cx="9144000" cy="211138"/>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dirty="0">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200025" y="1189038"/>
            <a:ext cx="9042400" cy="5426075"/>
          </a:xfrm>
          <a:prstGeom prst="rect">
            <a:avLst/>
          </a:prstGeom>
          <a:noFill/>
          <a:ln w="15875">
            <a:noFill/>
            <a:miter lim="800000"/>
            <a:headEnd/>
            <a:tailEnd/>
          </a:ln>
        </p:spPr>
        <p:txBody>
          <a:bodyPr>
            <a:spAutoFit/>
          </a:bodyPr>
          <a:lstStyle/>
          <a:p>
            <a:pPr>
              <a:spcBef>
                <a:spcPts val="1200"/>
              </a:spcBef>
              <a:buClr>
                <a:srgbClr val="CA0026"/>
              </a:buClr>
              <a:buSzPct val="120000"/>
            </a:pPr>
            <a:r>
              <a:rPr lang="ru-RU" altLang="lt-LT" sz="4000" i="1">
                <a:solidFill>
                  <a:srgbClr val="0033CC"/>
                </a:solidFill>
                <a:latin typeface="Arial" charset="0"/>
              </a:rPr>
              <a:t>1. Изменения неравенства в странах мира и в Литве;</a:t>
            </a:r>
          </a:p>
          <a:p>
            <a:pPr>
              <a:spcBef>
                <a:spcPts val="1200"/>
              </a:spcBef>
              <a:buClr>
                <a:srgbClr val="CA0026"/>
              </a:buClr>
              <a:buSzPct val="120000"/>
            </a:pPr>
            <a:r>
              <a:rPr lang="ru-RU" altLang="lt-LT" sz="4000" i="1">
                <a:solidFill>
                  <a:srgbClr val="0033CC"/>
                </a:solidFill>
                <a:latin typeface="Arial" charset="0"/>
              </a:rPr>
              <a:t>2. Недостаточное перераспределение и его влияние на распространение нищеты; </a:t>
            </a:r>
          </a:p>
          <a:p>
            <a:pPr>
              <a:spcBef>
                <a:spcPts val="1200"/>
              </a:spcBef>
              <a:buClr>
                <a:srgbClr val="CA0026"/>
              </a:buClr>
              <a:buSzPct val="120000"/>
            </a:pPr>
            <a:r>
              <a:rPr lang="ru-RU" altLang="lt-LT" sz="4000" i="1">
                <a:solidFill>
                  <a:srgbClr val="0033CC"/>
                </a:solidFill>
                <a:latin typeface="Arial" charset="0"/>
              </a:rPr>
              <a:t>3. Пути решения проблем;</a:t>
            </a:r>
          </a:p>
          <a:p>
            <a:pPr>
              <a:spcBef>
                <a:spcPts val="1200"/>
              </a:spcBef>
              <a:buClr>
                <a:srgbClr val="CA0026"/>
              </a:buClr>
              <a:buSzPct val="120000"/>
            </a:pPr>
            <a:r>
              <a:rPr lang="ru-RU" altLang="lt-LT" sz="4000" i="1">
                <a:solidFill>
                  <a:srgbClr val="0033CC"/>
                </a:solidFill>
                <a:latin typeface="Arial" charset="0"/>
              </a:rPr>
              <a:t>4. Роль и возможности профсоюзов.</a:t>
            </a:r>
            <a:endParaRPr lang="ru-RU" altLang="lt-LT" sz="2800" i="1">
              <a:solidFill>
                <a:schemeClr val="bg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5860">
                                            <p:txEl>
                                              <p:pRg st="3" end="3"/>
                                            </p:txEl>
                                          </p:spTgt>
                                        </p:tgtEl>
                                        <p:attrNameLst>
                                          <p:attrName>style.visibility</p:attrName>
                                        </p:attrNameLst>
                                      </p:cBhvr>
                                      <p:to>
                                        <p:strVal val="visible"/>
                                      </p:to>
                                    </p:set>
                                    <p:animEffect transition="in" filter="dissolve">
                                      <p:cBhvr>
                                        <p:cTn id="27" dur="500"/>
                                        <p:tgtEl>
                                          <p:spTgt spid="5058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bwMode="auto">
          <a:xfrm>
            <a:off x="76200" y="47625"/>
            <a:ext cx="9029700" cy="1054100"/>
          </a:xfrm>
          <a:noFill/>
          <a:ln>
            <a:miter lim="800000"/>
            <a:headEnd/>
            <a:tailEnd/>
          </a:ln>
        </p:spPr>
        <p:txBody>
          <a:bodyPr vert="horz" wrap="square" lIns="91180" tIns="45589" rIns="91180" bIns="45589" numCol="1" anchor="t" anchorCtr="0" compatLnSpc="1">
            <a:prstTxWarp prst="textNoShape">
              <a:avLst/>
            </a:prstTxWarp>
          </a:bodyPr>
          <a:lstStyle/>
          <a:p>
            <a:pPr algn="ctr" eaLnBrk="1" hangingPunct="1"/>
            <a:r>
              <a:rPr lang="ru-RU" sz="2000" smtClean="0">
                <a:effectLst/>
              </a:rPr>
              <a:t>Распространение программ социальной защиты в странах мира в </a:t>
            </a:r>
            <a:r>
              <a:rPr lang="lt-LT" sz="2000" smtClean="0">
                <a:effectLst/>
              </a:rPr>
              <a:t>1900-2005 </a:t>
            </a:r>
            <a:r>
              <a:rPr lang="ru-RU" sz="2000" smtClean="0">
                <a:effectLst/>
              </a:rPr>
              <a:t>годах</a:t>
            </a:r>
            <a:r>
              <a:rPr lang="lt-LT" sz="2000" smtClean="0">
                <a:effectLst/>
              </a:rPr>
              <a:t> (</a:t>
            </a:r>
            <a:r>
              <a:rPr lang="ru-RU" sz="2000" smtClean="0">
                <a:effectLst/>
              </a:rPr>
              <a:t>процент стран, имеющих программы) </a:t>
            </a:r>
            <a:endParaRPr lang="lt-LT" sz="2000" smtClean="0">
              <a:effectLst/>
            </a:endParaRPr>
          </a:p>
        </p:txBody>
      </p:sp>
      <p:sp>
        <p:nvSpPr>
          <p:cNvPr id="537604" name="Rectangle 4"/>
          <p:cNvSpPr>
            <a:spLocks noChangeArrowheads="1"/>
          </p:cNvSpPr>
          <p:nvPr/>
        </p:nvSpPr>
        <p:spPr bwMode="auto">
          <a:xfrm>
            <a:off x="4479925" y="2132013"/>
            <a:ext cx="184150" cy="431800"/>
          </a:xfrm>
          <a:prstGeom prst="rect">
            <a:avLst/>
          </a:prstGeom>
          <a:noFill/>
          <a:ln>
            <a:noFill/>
          </a:ln>
          <a:effectLst/>
          <a:extLst/>
        </p:spPr>
        <p:txBody>
          <a:bodyPr wrap="none" lIns="91180" tIns="45589" rIns="91180" bIns="45589" anchor="ctr">
            <a:spAutoFit/>
          </a:bodyPr>
          <a:lstStyle/>
          <a:p>
            <a:pPr algn="ctr" defTabSz="911915">
              <a:spcBef>
                <a:spcPct val="50000"/>
              </a:spcBef>
              <a:buClr>
                <a:srgbClr val="CA0026"/>
              </a:buClr>
              <a:buSzPct val="160000"/>
              <a:defRPr/>
            </a:pPr>
            <a:endParaRPr lang="lt-LT">
              <a:effectLst>
                <a:outerShdw blurRad="38100" dist="38100" dir="2700000" algn="tl">
                  <a:srgbClr val="000000">
                    <a:alpha val="43137"/>
                  </a:srgbClr>
                </a:outerShdw>
              </a:effectLst>
              <a:ea typeface="MS PGothic" pitchFamily="34" charset="-128"/>
              <a:cs typeface="+mn-cs"/>
            </a:endParaRPr>
          </a:p>
        </p:txBody>
      </p:sp>
      <p:sp>
        <p:nvSpPr>
          <p:cNvPr id="537605" name="Rectangle 5"/>
          <p:cNvSpPr>
            <a:spLocks noChangeArrowheads="1"/>
          </p:cNvSpPr>
          <p:nvPr/>
        </p:nvSpPr>
        <p:spPr bwMode="auto">
          <a:xfrm>
            <a:off x="4479925" y="1431925"/>
            <a:ext cx="184150" cy="431800"/>
          </a:xfrm>
          <a:prstGeom prst="rect">
            <a:avLst/>
          </a:prstGeom>
          <a:noFill/>
          <a:ln>
            <a:noFill/>
          </a:ln>
          <a:effectLst/>
          <a:extLst/>
        </p:spPr>
        <p:txBody>
          <a:bodyPr wrap="none" lIns="91180" tIns="45589" rIns="91180" bIns="45589" anchor="ctr">
            <a:spAutoFit/>
          </a:bodyPr>
          <a:lstStyle/>
          <a:p>
            <a:pPr algn="ctr" defTabSz="911915">
              <a:spcBef>
                <a:spcPct val="50000"/>
              </a:spcBef>
              <a:buClr>
                <a:srgbClr val="CA0026"/>
              </a:buClr>
              <a:buSzPct val="160000"/>
              <a:defRPr/>
            </a:pPr>
            <a:endParaRPr lang="lt-LT">
              <a:effectLst>
                <a:outerShdw blurRad="38100" dist="38100" dir="2700000" algn="tl">
                  <a:srgbClr val="000000">
                    <a:alpha val="43137"/>
                  </a:srgbClr>
                </a:outerShdw>
              </a:effectLst>
              <a:ea typeface="MS PGothic" pitchFamily="34" charset="-128"/>
              <a:cs typeface="+mn-cs"/>
            </a:endParaRPr>
          </a:p>
        </p:txBody>
      </p:sp>
      <p:pic>
        <p:nvPicPr>
          <p:cNvPr id="221188" name="Picture 2"/>
          <p:cNvPicPr>
            <a:picLocks noChangeAspect="1"/>
          </p:cNvPicPr>
          <p:nvPr/>
        </p:nvPicPr>
        <p:blipFill>
          <a:blip r:embed="rId2"/>
          <a:srcRect/>
          <a:stretch>
            <a:fillRect/>
          </a:stretch>
        </p:blipFill>
        <p:spPr bwMode="auto">
          <a:xfrm>
            <a:off x="182563" y="844550"/>
            <a:ext cx="8761412" cy="5432425"/>
          </a:xfrm>
          <a:prstGeom prst="rect">
            <a:avLst/>
          </a:prstGeom>
          <a:noFill/>
          <a:ln w="9525">
            <a:noFill/>
            <a:miter lim="800000"/>
            <a:headEnd/>
            <a:tailEnd/>
          </a:ln>
        </p:spPr>
      </p:pic>
      <p:sp>
        <p:nvSpPr>
          <p:cNvPr id="221189" name="Rectangle 3"/>
          <p:cNvSpPr>
            <a:spLocks noChangeArrowheads="1"/>
          </p:cNvSpPr>
          <p:nvPr/>
        </p:nvSpPr>
        <p:spPr bwMode="auto">
          <a:xfrm>
            <a:off x="254000" y="6276975"/>
            <a:ext cx="8636000" cy="554038"/>
          </a:xfrm>
          <a:prstGeom prst="rect">
            <a:avLst/>
          </a:prstGeom>
          <a:noFill/>
          <a:ln w="9525">
            <a:noFill/>
            <a:miter lim="800000"/>
            <a:headEnd/>
            <a:tailEnd/>
          </a:ln>
        </p:spPr>
        <p:txBody>
          <a:bodyPr>
            <a:spAutoFit/>
          </a:bodyPr>
          <a:lstStyle/>
          <a:p>
            <a:pPr>
              <a:spcBef>
                <a:spcPct val="50000"/>
              </a:spcBef>
              <a:buClr>
                <a:srgbClr val="CA0026"/>
              </a:buClr>
              <a:buSzPct val="160000"/>
            </a:pPr>
            <a:r>
              <a:rPr lang="en-US" sz="1200" b="0">
                <a:solidFill>
                  <a:srgbClr val="000000"/>
                </a:solidFill>
              </a:rPr>
              <a:t>Sources: Based on SSA and ISSA, 2012; SSA and ISSA, 2013a; SSA and ISSA, 2013b; SSA and ISSA, 2014; ILO NATLEX database.</a:t>
            </a:r>
          </a:p>
          <a:p>
            <a:pPr>
              <a:spcBef>
                <a:spcPct val="50000"/>
              </a:spcBef>
              <a:buClr>
                <a:srgbClr val="CA0026"/>
              </a:buClr>
              <a:buSzPct val="160000"/>
            </a:pPr>
            <a:r>
              <a:rPr lang="lt-LT" sz="1200" b="0">
                <a:solidFill>
                  <a:srgbClr val="000000"/>
                </a:solidFill>
              </a:rPr>
              <a:t>Link: http://www.social-protection.org/gimi/gess/RessourceDownload.action?ressource.ressourceId=36924</a:t>
            </a:r>
            <a:endParaRPr lang="lt-LT"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7602"/>
                                        </p:tgtEl>
                                        <p:attrNameLst>
                                          <p:attrName>style.visibility</p:attrName>
                                        </p:attrNameLst>
                                      </p:cBhvr>
                                      <p:to>
                                        <p:strVal val="visible"/>
                                      </p:to>
                                    </p:set>
                                    <p:animEffect transition="in" filter="dissolve">
                                      <p:cBhvr>
                                        <p:cTn id="7" dur="500"/>
                                        <p:tgtEl>
                                          <p:spTgt spid="537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09" name="Rectangle 5"/>
          <p:cNvSpPr>
            <a:spLocks noChangeArrowheads="1"/>
          </p:cNvSpPr>
          <p:nvPr/>
        </p:nvSpPr>
        <p:spPr bwMode="auto">
          <a:xfrm>
            <a:off x="358775" y="-130175"/>
            <a:ext cx="8440738" cy="1341438"/>
          </a:xfrm>
          <a:prstGeom prst="rect">
            <a:avLst/>
          </a:prstGeom>
          <a:noFill/>
          <a:ln w="9525">
            <a:noFill/>
            <a:miter lim="800000"/>
            <a:headEnd/>
            <a:tailEnd/>
          </a:ln>
        </p:spPr>
        <p:txBody>
          <a:bodyPr anchor="ctr">
            <a:spAutoFit/>
          </a:bodyPr>
          <a:lstStyle/>
          <a:p>
            <a:pPr algn="ctr"/>
            <a:r>
              <a:rPr lang="ru-RU" sz="3200">
                <a:solidFill>
                  <a:schemeClr val="tx1"/>
                </a:solidFill>
                <a:latin typeface="Calibri" pitchFamily="34" charset="0"/>
                <a:cs typeface="Times New Roman" pitchFamily="18" charset="0"/>
              </a:rPr>
              <a:t>Государственные расходы на социальную защиту в регионах мира </a:t>
            </a:r>
            <a:r>
              <a:rPr lang="lt-LT" sz="3200" b="0">
                <a:solidFill>
                  <a:schemeClr val="tx1"/>
                </a:solidFill>
                <a:latin typeface="Calibri" pitchFamily="34" charset="0"/>
                <a:ea typeface="Calibri" pitchFamily="34" charset="0"/>
                <a:cs typeface="Times New Roman" pitchFamily="18" charset="0"/>
              </a:rPr>
              <a:t>(% </a:t>
            </a:r>
            <a:r>
              <a:rPr lang="ru-RU" sz="3200" b="0">
                <a:solidFill>
                  <a:schemeClr val="tx1"/>
                </a:solidFill>
                <a:latin typeface="Calibri" pitchFamily="34" charset="0"/>
                <a:cs typeface="Times New Roman" pitchFamily="18" charset="0"/>
              </a:rPr>
              <a:t>от ОВП</a:t>
            </a:r>
            <a:r>
              <a:rPr lang="lt-LT" sz="3200" b="0">
                <a:solidFill>
                  <a:schemeClr val="tx1"/>
                </a:solidFill>
                <a:latin typeface="Calibri" pitchFamily="34" charset="0"/>
              </a:rPr>
              <a:t>)</a:t>
            </a:r>
            <a:endParaRPr lang="lt-LT" sz="3200" b="0">
              <a:solidFill>
                <a:schemeClr val="tx1"/>
              </a:solidFill>
              <a:latin typeface="Arial" charset="0"/>
            </a:endParaRPr>
          </a:p>
          <a:p>
            <a:pPr eaLnBrk="0" hangingPunct="0"/>
            <a:endParaRPr lang="lt-LT" sz="1800" b="0">
              <a:solidFill>
                <a:schemeClr val="tx1"/>
              </a:solidFill>
              <a:latin typeface="Arial" charset="0"/>
            </a:endParaRPr>
          </a:p>
        </p:txBody>
      </p:sp>
      <p:graphicFrame>
        <p:nvGraphicFramePr>
          <p:cNvPr id="9" name="Chart 8"/>
          <p:cNvGraphicFramePr/>
          <p:nvPr/>
        </p:nvGraphicFramePr>
        <p:xfrm>
          <a:off x="437661" y="711200"/>
          <a:ext cx="8190523" cy="5533292"/>
        </p:xfrm>
        <a:graphic>
          <a:graphicData uri="http://schemas.openxmlformats.org/drawingml/2006/chart">
            <c:chart xmlns:c="http://schemas.openxmlformats.org/drawingml/2006/chart" xmlns:r="http://schemas.openxmlformats.org/officeDocument/2006/relationships" r:id="rId2"/>
          </a:graphicData>
        </a:graphic>
      </p:graphicFrame>
      <p:sp>
        <p:nvSpPr>
          <p:cNvPr id="222211" name="Rectangle 6"/>
          <p:cNvSpPr>
            <a:spLocks noChangeArrowheads="1"/>
          </p:cNvSpPr>
          <p:nvPr/>
        </p:nvSpPr>
        <p:spPr bwMode="auto">
          <a:xfrm>
            <a:off x="265113" y="6348413"/>
            <a:ext cx="3700462" cy="366712"/>
          </a:xfrm>
          <a:prstGeom prst="rect">
            <a:avLst/>
          </a:prstGeom>
          <a:noFill/>
          <a:ln w="9525">
            <a:noFill/>
            <a:miter lim="800000"/>
            <a:headEnd/>
            <a:tailEnd/>
          </a:ln>
        </p:spPr>
        <p:txBody>
          <a:bodyPr wrap="none" anchor="ctr">
            <a:spAutoFit/>
          </a:bodyPr>
          <a:lstStyle/>
          <a:p>
            <a:r>
              <a:rPr lang="ru-RU" sz="1800">
                <a:solidFill>
                  <a:schemeClr val="tx1"/>
                </a:solidFill>
                <a:latin typeface="Calibri" pitchFamily="34" charset="0"/>
                <a:cs typeface="Times New Roman" pitchFamily="18" charset="0"/>
              </a:rPr>
              <a:t>Источник</a:t>
            </a:r>
            <a:r>
              <a:rPr lang="lt-LT" sz="1800">
                <a:solidFill>
                  <a:schemeClr val="tx1"/>
                </a:solidFill>
                <a:latin typeface="Calibri" pitchFamily="34" charset="0"/>
                <a:ea typeface="Calibri" pitchFamily="34" charset="0"/>
                <a:cs typeface="Times New Roman" pitchFamily="18" charset="0"/>
              </a:rPr>
              <a:t>: </a:t>
            </a:r>
            <a:r>
              <a:rPr lang="ru-RU" sz="1800">
                <a:solidFill>
                  <a:schemeClr val="tx1"/>
                </a:solidFill>
                <a:latin typeface="Calibri" pitchFamily="34" charset="0"/>
                <a:cs typeface="Times New Roman" pitchFamily="18" charset="0"/>
              </a:rPr>
              <a:t>Отчет МОТ</a:t>
            </a:r>
            <a:r>
              <a:rPr lang="lt-LT" sz="1800">
                <a:solidFill>
                  <a:schemeClr val="tx1"/>
                </a:solidFill>
                <a:latin typeface="Calibri" pitchFamily="34" charset="0"/>
              </a:rPr>
              <a:t> 2014/2015.</a:t>
            </a:r>
            <a:endParaRPr lang="lt-LT" sz="1800">
              <a:solidFill>
                <a:schemeClr val="tx1"/>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813"/>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400" smtClean="0">
                <a:effectLst/>
              </a:rPr>
              <a:t>Недостаточность средств </a:t>
            </a:r>
            <a:r>
              <a:rPr lang="lt-LT" altLang="lt-LT" sz="4400" smtClean="0">
                <a:effectLst/>
              </a:rPr>
              <a:t>с</a:t>
            </a:r>
            <a:r>
              <a:rPr lang="ru-RU" altLang="lt-LT" sz="4400" smtClean="0">
                <a:effectLst/>
              </a:rPr>
              <a:t>оциальной </a:t>
            </a:r>
            <a:r>
              <a:rPr lang="lt-LT" altLang="lt-LT" sz="4400" smtClean="0">
                <a:effectLst/>
              </a:rPr>
              <a:t>з</a:t>
            </a:r>
            <a:r>
              <a:rPr lang="ru-RU" altLang="lt-LT" sz="4400" smtClean="0">
                <a:effectLst/>
              </a:rPr>
              <a:t>ащиты</a:t>
            </a:r>
            <a:r>
              <a:rPr lang="lt-LT" altLang="lt-LT" sz="4400" smtClean="0">
                <a:effectLst/>
              </a:rPr>
              <a:t> (1)</a:t>
            </a:r>
          </a:p>
        </p:txBody>
      </p:sp>
      <p:sp>
        <p:nvSpPr>
          <p:cNvPr id="505859" name="Rectangle 3"/>
          <p:cNvSpPr>
            <a:spLocks noChangeArrowheads="1"/>
          </p:cNvSpPr>
          <p:nvPr/>
        </p:nvSpPr>
        <p:spPr bwMode="auto">
          <a:xfrm>
            <a:off x="0" y="1265238"/>
            <a:ext cx="9144000" cy="211137"/>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203200" y="1558925"/>
            <a:ext cx="8839200" cy="5121275"/>
          </a:xfrm>
          <a:prstGeom prst="rect">
            <a:avLst/>
          </a:prstGeom>
          <a:noFill/>
          <a:ln w="9525">
            <a:noFill/>
            <a:miter lim="800000"/>
            <a:headEnd/>
            <a:tailEnd/>
          </a:ln>
        </p:spPr>
        <p:txBody>
          <a:bodyPr>
            <a:spAutoFit/>
          </a:bodyPr>
          <a:lstStyle/>
          <a:p>
            <a:pPr algn="just">
              <a:buClr>
                <a:srgbClr val="CA0026"/>
              </a:buClr>
              <a:buSzPct val="120000"/>
            </a:pPr>
            <a:r>
              <a:rPr lang="ru-RU" sz="3000">
                <a:solidFill>
                  <a:srgbClr val="000099"/>
                </a:solidFill>
              </a:rPr>
              <a:t>Проведенные исследования </a:t>
            </a:r>
            <a:r>
              <a:rPr lang="en-US" sz="3000">
                <a:solidFill>
                  <a:srgbClr val="000099"/>
                </a:solidFill>
              </a:rPr>
              <a:t>(</a:t>
            </a:r>
            <a:r>
              <a:rPr lang="en-US" sz="3000" i="1">
                <a:solidFill>
                  <a:srgbClr val="000099"/>
                </a:solidFill>
              </a:rPr>
              <a:t>Lewis 1968; Niskanen 1996; Hill, Gaines 2007</a:t>
            </a:r>
            <a:r>
              <a:rPr lang="lt-LT" sz="3000" i="1">
                <a:solidFill>
                  <a:srgbClr val="000099"/>
                </a:solidFill>
              </a:rPr>
              <a:t>,	</a:t>
            </a:r>
            <a:r>
              <a:rPr lang="ru-RU" sz="3000" i="1">
                <a:solidFill>
                  <a:srgbClr val="000099"/>
                </a:solidFill>
              </a:rPr>
              <a:t> </a:t>
            </a:r>
            <a:r>
              <a:rPr lang="lt-LT" sz="3000" i="1">
                <a:solidFill>
                  <a:srgbClr val="000099"/>
                </a:solidFill>
              </a:rPr>
              <a:t>Spannagel 2013</a:t>
            </a:r>
            <a:r>
              <a:rPr lang="en-US" sz="3000">
                <a:solidFill>
                  <a:srgbClr val="000099"/>
                </a:solidFill>
              </a:rPr>
              <a:t>)</a:t>
            </a:r>
            <a:r>
              <a:rPr lang="ru-RU" sz="3000">
                <a:solidFill>
                  <a:srgbClr val="000099"/>
                </a:solidFill>
              </a:rPr>
              <a:t> показали, что </a:t>
            </a:r>
            <a:r>
              <a:rPr lang="ru-RU" sz="3000">
                <a:solidFill>
                  <a:srgbClr val="FF0000"/>
                </a:solidFill>
              </a:rPr>
              <a:t>формирующееся неравенство в области экономики</a:t>
            </a:r>
            <a:r>
              <a:rPr lang="ru-RU" sz="3000">
                <a:solidFill>
                  <a:srgbClr val="000099"/>
                </a:solidFill>
              </a:rPr>
              <a:t> (доходов и перераспределения прибыли) в развитых странах</a:t>
            </a:r>
            <a:r>
              <a:rPr lang="lt-LT" sz="3000">
                <a:solidFill>
                  <a:srgbClr val="000099"/>
                </a:solidFill>
              </a:rPr>
              <a:t> </a:t>
            </a:r>
            <a:r>
              <a:rPr lang="ru-RU" sz="3000">
                <a:solidFill>
                  <a:srgbClr val="000099"/>
                </a:solidFill>
              </a:rPr>
              <a:t>больше всего поощряет формирование нищеты и социального отделения, которое в долгосрочной перспективе перерастает в феномен</a:t>
            </a:r>
            <a:r>
              <a:rPr lang="lt-LT" sz="3000">
                <a:solidFill>
                  <a:srgbClr val="000099"/>
                </a:solidFill>
              </a:rPr>
              <a:t> </a:t>
            </a:r>
            <a:r>
              <a:rPr lang="ru-RU" sz="3000">
                <a:solidFill>
                  <a:srgbClr val="000099"/>
                </a:solidFill>
              </a:rPr>
              <a:t>культуры нищеты и распространение молодежи </a:t>
            </a:r>
            <a:r>
              <a:rPr lang="lt-LT" sz="3000">
                <a:solidFill>
                  <a:srgbClr val="000099"/>
                </a:solidFill>
              </a:rPr>
              <a:t>NEET.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813"/>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400" smtClean="0">
                <a:effectLst/>
              </a:rPr>
              <a:t>Недостаточность средств </a:t>
            </a:r>
            <a:r>
              <a:rPr lang="lt-LT" altLang="lt-LT" sz="4400" smtClean="0">
                <a:effectLst/>
              </a:rPr>
              <a:t>с</a:t>
            </a:r>
            <a:r>
              <a:rPr lang="ru-RU" altLang="lt-LT" sz="4400" smtClean="0">
                <a:effectLst/>
              </a:rPr>
              <a:t>оциальной </a:t>
            </a:r>
            <a:r>
              <a:rPr lang="lt-LT" altLang="lt-LT" sz="4400" smtClean="0">
                <a:effectLst/>
              </a:rPr>
              <a:t>з</a:t>
            </a:r>
            <a:r>
              <a:rPr lang="ru-RU" altLang="lt-LT" sz="4400" smtClean="0">
                <a:effectLst/>
              </a:rPr>
              <a:t>ащиты </a:t>
            </a:r>
            <a:r>
              <a:rPr lang="lt-LT" altLang="lt-LT" sz="4400" smtClean="0">
                <a:effectLst/>
              </a:rPr>
              <a:t>(2)</a:t>
            </a:r>
          </a:p>
        </p:txBody>
      </p:sp>
      <p:sp>
        <p:nvSpPr>
          <p:cNvPr id="505859" name="Rectangle 3"/>
          <p:cNvSpPr>
            <a:spLocks noChangeArrowheads="1"/>
          </p:cNvSpPr>
          <p:nvPr/>
        </p:nvSpPr>
        <p:spPr bwMode="auto">
          <a:xfrm>
            <a:off x="0" y="1265238"/>
            <a:ext cx="9144000" cy="211137"/>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203200" y="1582738"/>
            <a:ext cx="8839200" cy="5026025"/>
          </a:xfrm>
          <a:prstGeom prst="rect">
            <a:avLst/>
          </a:prstGeom>
          <a:noFill/>
          <a:ln w="9525">
            <a:noFill/>
            <a:miter lim="800000"/>
            <a:headEnd/>
            <a:tailEnd/>
          </a:ln>
        </p:spPr>
        <p:txBody>
          <a:bodyPr>
            <a:spAutoFit/>
          </a:bodyPr>
          <a:lstStyle/>
          <a:p>
            <a:pPr marL="457200" indent="-457200" algn="just">
              <a:buClr>
                <a:srgbClr val="CA0026"/>
              </a:buClr>
              <a:buSzPct val="120000"/>
              <a:buFont typeface="Wingdings" pitchFamily="2" charset="2"/>
              <a:buChar char="Ø"/>
            </a:pPr>
            <a:r>
              <a:rPr lang="ru-RU" sz="2700">
                <a:solidFill>
                  <a:srgbClr val="000099"/>
                </a:solidFill>
              </a:rPr>
              <a:t>Переживаемое более долгое время (10-20 лет) неравенство доходов и благополучия меняют ценности и установки человека по отношению к себе и общественности, начинают доминировать элементы апатии и нигилизма, которые являются признаками социальной деструкции (</a:t>
            </a:r>
            <a:r>
              <a:rPr lang="ru-RU" sz="2700" b="0">
                <a:solidFill>
                  <a:srgbClr val="000099"/>
                </a:solidFill>
              </a:rPr>
              <a:t>исследования обезьян</a:t>
            </a:r>
            <a:r>
              <a:rPr lang="ru-RU" sz="2700">
                <a:solidFill>
                  <a:srgbClr val="000099"/>
                </a:solidFill>
              </a:rPr>
              <a:t>)</a:t>
            </a:r>
            <a:r>
              <a:rPr lang="lt-LT" sz="2700">
                <a:solidFill>
                  <a:srgbClr val="000099"/>
                </a:solidFill>
              </a:rPr>
              <a:t>;</a:t>
            </a:r>
          </a:p>
          <a:p>
            <a:pPr marL="457200" indent="-457200" algn="just">
              <a:buClr>
                <a:srgbClr val="CA0026"/>
              </a:buClr>
              <a:buSzPct val="120000"/>
              <a:buFont typeface="Wingdings" pitchFamily="2" charset="2"/>
              <a:buChar char="Ø"/>
            </a:pPr>
            <a:r>
              <a:rPr lang="ru-RU" sz="2700">
                <a:solidFill>
                  <a:srgbClr val="000099"/>
                </a:solidFill>
              </a:rPr>
              <a:t>В такой ситуации осуществляемые</a:t>
            </a:r>
            <a:r>
              <a:rPr lang="ru-RU"/>
              <a:t> </a:t>
            </a:r>
            <a:r>
              <a:rPr lang="ru-RU" sz="2700">
                <a:solidFill>
                  <a:srgbClr val="000099"/>
                </a:solidFill>
              </a:rPr>
              <a:t>в настоящее время средства социальной защиты являются малодейственными, а в долгосрочной перспективе они ведут к институционной зависимости.. </a:t>
            </a:r>
            <a:r>
              <a:rPr lang="lt-LT" sz="2700">
                <a:solidFill>
                  <a:srgbClr val="00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85750" y="-55563"/>
            <a:ext cx="8605838" cy="1452563"/>
          </a:xfrm>
          <a:noFill/>
          <a:ln>
            <a:miter lim="800000"/>
            <a:headEnd/>
            <a:tailEnd/>
          </a:ln>
        </p:spPr>
        <p:txBody>
          <a:bodyPr vert="horz" wrap="square" lIns="91440" tIns="45720" rIns="91440" bIns="45720" numCol="1" anchor="t" anchorCtr="0" compatLnSpc="1">
            <a:prstTxWarp prst="textNoShape">
              <a:avLst/>
            </a:prstTxWarp>
          </a:bodyPr>
          <a:lstStyle/>
          <a:p>
            <a:pPr algn="ctr"/>
            <a:r>
              <a:rPr lang="ru-RU" sz="4400" smtClean="0">
                <a:effectLst/>
              </a:rPr>
              <a:t>Цикл поведения жителей, имеющих низкий доход</a:t>
            </a:r>
            <a:endParaRPr lang="lt-LT" sz="4400" smtClean="0">
              <a:effectLst/>
            </a:endParaRPr>
          </a:p>
        </p:txBody>
      </p:sp>
      <p:sp>
        <p:nvSpPr>
          <p:cNvPr id="4" name="Rectangle 3"/>
          <p:cNvSpPr>
            <a:spLocks noChangeArrowheads="1"/>
          </p:cNvSpPr>
          <p:nvPr/>
        </p:nvSpPr>
        <p:spPr bwMode="auto">
          <a:xfrm>
            <a:off x="0" y="1409700"/>
            <a:ext cx="9144000" cy="104775"/>
          </a:xfrm>
          <a:prstGeom prst="rect">
            <a:avLst/>
          </a:prstGeom>
          <a:solidFill>
            <a:srgbClr val="A50021"/>
          </a:solidFill>
          <a:ln w="12700">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grpSp>
        <p:nvGrpSpPr>
          <p:cNvPr id="3" name="Group 2"/>
          <p:cNvGrpSpPr>
            <a:grpSpLocks/>
          </p:cNvGrpSpPr>
          <p:nvPr/>
        </p:nvGrpSpPr>
        <p:grpSpPr bwMode="auto">
          <a:xfrm>
            <a:off x="444500" y="1565275"/>
            <a:ext cx="8078788" cy="4878388"/>
            <a:chOff x="1159693" y="1535185"/>
            <a:chExt cx="6186838" cy="4253219"/>
          </a:xfrm>
        </p:grpSpPr>
        <p:sp>
          <p:nvSpPr>
            <p:cNvPr id="225284" name="TextBox 4"/>
            <p:cNvSpPr txBox="1">
              <a:spLocks noChangeArrowheads="1"/>
            </p:cNvSpPr>
            <p:nvPr/>
          </p:nvSpPr>
          <p:spPr bwMode="auto">
            <a:xfrm>
              <a:off x="2698804" y="1535185"/>
              <a:ext cx="3462393" cy="704487"/>
            </a:xfrm>
            <a:prstGeom prst="rect">
              <a:avLst/>
            </a:prstGeom>
            <a:noFill/>
            <a:ln w="9525">
              <a:noFill/>
              <a:miter lim="800000"/>
              <a:headEnd/>
              <a:tailEnd/>
            </a:ln>
          </p:spPr>
          <p:txBody>
            <a:bodyPr wrap="none">
              <a:spAutoFit/>
            </a:bodyPr>
            <a:lstStyle/>
            <a:p>
              <a:pPr algn="ctr">
                <a:spcBef>
                  <a:spcPct val="50000"/>
                </a:spcBef>
                <a:buClr>
                  <a:srgbClr val="CA0026"/>
                </a:buClr>
                <a:buSzPct val="160000"/>
              </a:pPr>
              <a:r>
                <a:rPr lang="ru-RU" sz="3300">
                  <a:solidFill>
                    <a:srgbClr val="FF0000"/>
                  </a:solidFill>
                </a:rPr>
                <a:t>Заколдованный круг</a:t>
              </a:r>
              <a:endParaRPr lang="lt-LT" sz="3300">
                <a:solidFill>
                  <a:srgbClr val="FF0000"/>
                </a:solidFill>
              </a:endParaRPr>
            </a:p>
            <a:p>
              <a:pPr algn="ctr">
                <a:buClr>
                  <a:srgbClr val="CA0026"/>
                </a:buClr>
                <a:buSzPct val="160000"/>
              </a:pPr>
              <a:endParaRPr lang="lt-LT" sz="1400" b="0" i="1">
                <a:solidFill>
                  <a:srgbClr val="000000"/>
                </a:solidFill>
                <a:latin typeface="Arial" charset="0"/>
              </a:endParaRPr>
            </a:p>
          </p:txBody>
        </p:sp>
        <p:sp>
          <p:nvSpPr>
            <p:cNvPr id="225285" name="TextBox 6"/>
            <p:cNvSpPr txBox="1">
              <a:spLocks noChangeArrowheads="1"/>
            </p:cNvSpPr>
            <p:nvPr/>
          </p:nvSpPr>
          <p:spPr bwMode="auto">
            <a:xfrm>
              <a:off x="3232509" y="3378754"/>
              <a:ext cx="2456985" cy="824900"/>
            </a:xfrm>
            <a:prstGeom prst="rect">
              <a:avLst/>
            </a:prstGeom>
            <a:noFill/>
            <a:ln w="9525">
              <a:noFill/>
              <a:miter lim="800000"/>
              <a:headEnd/>
              <a:tailEnd/>
            </a:ln>
          </p:spPr>
          <p:txBody>
            <a:bodyPr wrap="none">
              <a:spAutoFit/>
            </a:bodyPr>
            <a:lstStyle/>
            <a:p>
              <a:pPr algn="ctr">
                <a:buClr>
                  <a:srgbClr val="CA0026"/>
                </a:buClr>
                <a:buSzPct val="160000"/>
              </a:pPr>
              <a:r>
                <a:rPr lang="ru-RU" sz="2800">
                  <a:solidFill>
                    <a:srgbClr val="000000"/>
                  </a:solidFill>
                  <a:latin typeface="Arial" charset="0"/>
                </a:rPr>
                <a:t>Институционная </a:t>
              </a:r>
            </a:p>
            <a:p>
              <a:pPr algn="ctr">
                <a:buClr>
                  <a:srgbClr val="CA0026"/>
                </a:buClr>
                <a:buSzPct val="160000"/>
              </a:pPr>
              <a:r>
                <a:rPr lang="ru-RU" sz="2800">
                  <a:solidFill>
                    <a:srgbClr val="000000"/>
                  </a:solidFill>
                  <a:latin typeface="Arial" charset="0"/>
                </a:rPr>
                <a:t>зависимость</a:t>
              </a:r>
              <a:endParaRPr lang="lt-LT" sz="2800">
                <a:solidFill>
                  <a:srgbClr val="000000"/>
                </a:solidFill>
                <a:latin typeface="Arial" charset="0"/>
              </a:endParaRPr>
            </a:p>
          </p:txBody>
        </p:sp>
        <p:sp>
          <p:nvSpPr>
            <p:cNvPr id="225286" name="TextBox 7"/>
            <p:cNvSpPr txBox="1">
              <a:spLocks noChangeArrowheads="1"/>
            </p:cNvSpPr>
            <p:nvPr/>
          </p:nvSpPr>
          <p:spPr bwMode="auto">
            <a:xfrm>
              <a:off x="1427242" y="1966844"/>
              <a:ext cx="2365179" cy="869658"/>
            </a:xfrm>
            <a:prstGeom prst="rect">
              <a:avLst/>
            </a:prstGeom>
            <a:noFill/>
            <a:ln w="9525">
              <a:noFill/>
              <a:miter lim="800000"/>
              <a:headEnd/>
              <a:tailEnd/>
            </a:ln>
          </p:spPr>
          <p:txBody>
            <a:bodyPr/>
            <a:lstStyle/>
            <a:p>
              <a:pPr algn="ctr">
                <a:buClr>
                  <a:srgbClr val="CA0026"/>
                </a:buClr>
                <a:buSzPct val="160000"/>
              </a:pPr>
              <a:r>
                <a:rPr lang="ru-RU" sz="1700">
                  <a:solidFill>
                    <a:srgbClr val="000099"/>
                  </a:solidFill>
                </a:rPr>
                <a:t>Институционная зависимость и формирование культуры нищеты, уменьшение производственного потенциала общества</a:t>
              </a:r>
              <a:endParaRPr lang="lt-LT" sz="1700" b="0" i="1">
                <a:solidFill>
                  <a:srgbClr val="000099"/>
                </a:solidFill>
                <a:latin typeface="Arial" charset="0"/>
              </a:endParaRPr>
            </a:p>
          </p:txBody>
        </p:sp>
        <p:sp>
          <p:nvSpPr>
            <p:cNvPr id="12" name="Circular Arrow 11"/>
            <p:cNvSpPr/>
            <p:nvPr/>
          </p:nvSpPr>
          <p:spPr>
            <a:xfrm rot="3733799">
              <a:off x="4442437" y="2936772"/>
              <a:ext cx="1674713" cy="1232748"/>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a:spAutoFit/>
            </a:bodyPr>
            <a:lstStyle/>
            <a:p>
              <a:pPr algn="ctr">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sp>
          <p:nvSpPr>
            <p:cNvPr id="225288" name="TextBox 13"/>
            <p:cNvSpPr txBox="1">
              <a:spLocks noChangeArrowheads="1"/>
            </p:cNvSpPr>
            <p:nvPr/>
          </p:nvSpPr>
          <p:spPr bwMode="auto">
            <a:xfrm>
              <a:off x="4893125" y="2010301"/>
              <a:ext cx="2453406" cy="869658"/>
            </a:xfrm>
            <a:prstGeom prst="rect">
              <a:avLst/>
            </a:prstGeom>
            <a:noFill/>
            <a:ln w="9525">
              <a:noFill/>
              <a:miter lim="800000"/>
              <a:headEnd/>
              <a:tailEnd/>
            </a:ln>
          </p:spPr>
          <p:txBody>
            <a:bodyPr/>
            <a:lstStyle/>
            <a:p>
              <a:pPr algn="ctr">
                <a:buClr>
                  <a:srgbClr val="CA0026"/>
                </a:buClr>
                <a:buSzPct val="160000"/>
              </a:pPr>
              <a:r>
                <a:rPr lang="ru-RU" sz="1700">
                  <a:solidFill>
                    <a:srgbClr val="000099"/>
                  </a:solidFill>
                </a:rPr>
                <a:t>Долгосрочное неравенство доходов и благополучия, </a:t>
              </a:r>
              <a:r>
                <a:rPr lang="ru-RU" sz="1700">
                  <a:solidFill>
                    <a:srgbClr val="FF0000"/>
                  </a:solidFill>
                </a:rPr>
                <a:t>восприятие себя, как униженного человека</a:t>
              </a:r>
              <a:r>
                <a:rPr lang="ru-RU" sz="1700">
                  <a:solidFill>
                    <a:srgbClr val="000099"/>
                  </a:solidFill>
                </a:rPr>
                <a:t> </a:t>
              </a:r>
              <a:endParaRPr lang="lt-LT" sz="1700" b="0" i="1">
                <a:solidFill>
                  <a:srgbClr val="FF0000"/>
                </a:solidFill>
                <a:latin typeface="Arial" charset="0"/>
              </a:endParaRPr>
            </a:p>
          </p:txBody>
        </p:sp>
        <p:sp>
          <p:nvSpPr>
            <p:cNvPr id="225289" name="TextBox 14"/>
            <p:cNvSpPr txBox="1">
              <a:spLocks noChangeArrowheads="1"/>
            </p:cNvSpPr>
            <p:nvPr/>
          </p:nvSpPr>
          <p:spPr bwMode="auto">
            <a:xfrm>
              <a:off x="5374170" y="4071644"/>
              <a:ext cx="1966124" cy="869658"/>
            </a:xfrm>
            <a:prstGeom prst="rect">
              <a:avLst/>
            </a:prstGeom>
            <a:noFill/>
            <a:ln w="9525">
              <a:noFill/>
              <a:miter lim="800000"/>
              <a:headEnd/>
              <a:tailEnd/>
            </a:ln>
          </p:spPr>
          <p:txBody>
            <a:bodyPr/>
            <a:lstStyle/>
            <a:p>
              <a:pPr algn="ctr">
                <a:buClr>
                  <a:srgbClr val="CA0026"/>
                </a:buClr>
                <a:buSzPct val="160000"/>
              </a:pPr>
              <a:r>
                <a:rPr lang="ru-RU" sz="1700">
                  <a:solidFill>
                    <a:srgbClr val="000099"/>
                  </a:solidFill>
                </a:rPr>
                <a:t>Неуверенность в своих силах, потеря самооценки</a:t>
              </a:r>
              <a:endParaRPr lang="lt-LT" sz="1700" b="0" i="1">
                <a:solidFill>
                  <a:srgbClr val="000099"/>
                </a:solidFill>
                <a:latin typeface="Arial" charset="0"/>
              </a:endParaRPr>
            </a:p>
          </p:txBody>
        </p:sp>
        <p:sp>
          <p:nvSpPr>
            <p:cNvPr id="225290" name="TextBox 15"/>
            <p:cNvSpPr txBox="1">
              <a:spLocks noChangeArrowheads="1"/>
            </p:cNvSpPr>
            <p:nvPr/>
          </p:nvSpPr>
          <p:spPr bwMode="auto">
            <a:xfrm>
              <a:off x="2656994" y="5089023"/>
              <a:ext cx="3126042" cy="699381"/>
            </a:xfrm>
            <a:prstGeom prst="rect">
              <a:avLst/>
            </a:prstGeom>
            <a:noFill/>
            <a:ln w="9525">
              <a:noFill/>
              <a:miter lim="800000"/>
              <a:headEnd/>
              <a:tailEnd/>
            </a:ln>
          </p:spPr>
          <p:txBody>
            <a:bodyPr/>
            <a:lstStyle/>
            <a:p>
              <a:pPr algn="ctr">
                <a:spcBef>
                  <a:spcPct val="50000"/>
                </a:spcBef>
                <a:buClr>
                  <a:srgbClr val="CA0026"/>
                </a:buClr>
                <a:buSzPct val="160000"/>
              </a:pPr>
              <a:r>
                <a:rPr lang="ru-RU" sz="1700">
                  <a:solidFill>
                    <a:srgbClr val="000099"/>
                  </a:solidFill>
                </a:rPr>
                <a:t>Уменьшение экономических амбиций, нестабильность занятости, перемена ценных установок</a:t>
              </a:r>
              <a:endParaRPr lang="lt-LT" sz="1700" b="0" i="1">
                <a:solidFill>
                  <a:srgbClr val="000099"/>
                </a:solidFill>
                <a:latin typeface="Arial" charset="0"/>
              </a:endParaRPr>
            </a:p>
          </p:txBody>
        </p:sp>
        <p:sp>
          <p:nvSpPr>
            <p:cNvPr id="225291" name="TextBox 16"/>
            <p:cNvSpPr txBox="1">
              <a:spLocks noChangeArrowheads="1"/>
            </p:cNvSpPr>
            <p:nvPr/>
          </p:nvSpPr>
          <p:spPr bwMode="auto">
            <a:xfrm>
              <a:off x="1159693" y="3721966"/>
              <a:ext cx="1966124" cy="869658"/>
            </a:xfrm>
            <a:prstGeom prst="rect">
              <a:avLst/>
            </a:prstGeom>
            <a:noFill/>
            <a:ln w="9525">
              <a:noFill/>
              <a:miter lim="800000"/>
              <a:headEnd/>
              <a:tailEnd/>
            </a:ln>
          </p:spPr>
          <p:txBody>
            <a:bodyPr/>
            <a:lstStyle/>
            <a:p>
              <a:pPr algn="ctr">
                <a:buClr>
                  <a:srgbClr val="CA0026"/>
                </a:buClr>
                <a:buSzPct val="160000"/>
              </a:pPr>
              <a:r>
                <a:rPr lang="ru-RU" sz="1700">
                  <a:solidFill>
                    <a:srgbClr val="000099"/>
                  </a:solidFill>
                </a:rPr>
                <a:t>Уменьшение доходов, растущая зависимость от социальной поддержки, доминирование пассивных </a:t>
              </a:r>
            </a:p>
            <a:p>
              <a:pPr algn="ctr">
                <a:buClr>
                  <a:srgbClr val="CA0026"/>
                </a:buClr>
                <a:buSzPct val="160000"/>
              </a:pPr>
              <a:r>
                <a:rPr lang="ru-RU" sz="1700">
                  <a:solidFill>
                    <a:srgbClr val="000099"/>
                  </a:solidFill>
                </a:rPr>
                <a:t>установок</a:t>
              </a:r>
              <a:endParaRPr lang="lt-LT" sz="1700" b="0" i="1">
                <a:solidFill>
                  <a:srgbClr val="000099"/>
                </a:solidFill>
                <a:latin typeface="Arial" charset="0"/>
              </a:endParaRPr>
            </a:p>
          </p:txBody>
        </p:sp>
        <p:sp>
          <p:nvSpPr>
            <p:cNvPr id="18" name="Circular Arrow 17"/>
            <p:cNvSpPr/>
            <p:nvPr/>
          </p:nvSpPr>
          <p:spPr>
            <a:xfrm rot="20999630">
              <a:off x="3563187" y="2353165"/>
              <a:ext cx="1674056" cy="1233198"/>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a:spAutoFit/>
            </a:bodyPr>
            <a:lstStyle/>
            <a:p>
              <a:pPr algn="ctr">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sp>
          <p:nvSpPr>
            <p:cNvPr id="19" name="Circular Arrow 18"/>
            <p:cNvSpPr/>
            <p:nvPr/>
          </p:nvSpPr>
          <p:spPr>
            <a:xfrm rot="19582397" flipH="1" flipV="1">
              <a:off x="4135794" y="3889473"/>
              <a:ext cx="1675273" cy="1233198"/>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a:spAutoFit/>
            </a:bodyPr>
            <a:lstStyle/>
            <a:p>
              <a:pPr algn="ctr">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sp>
          <p:nvSpPr>
            <p:cNvPr id="20" name="Circular Arrow 19"/>
            <p:cNvSpPr/>
            <p:nvPr/>
          </p:nvSpPr>
          <p:spPr>
            <a:xfrm rot="12473231">
              <a:off x="3000305" y="3839647"/>
              <a:ext cx="1675273" cy="1231814"/>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a:spAutoFit/>
            </a:bodyPr>
            <a:lstStyle/>
            <a:p>
              <a:pPr algn="ctr">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sp>
          <p:nvSpPr>
            <p:cNvPr id="21" name="Circular Arrow 20"/>
            <p:cNvSpPr/>
            <p:nvPr/>
          </p:nvSpPr>
          <p:spPr>
            <a:xfrm rot="17327985">
              <a:off x="2648023" y="3033656"/>
              <a:ext cx="1674713" cy="1232748"/>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a:spAutoFit/>
            </a:bodyPr>
            <a:lstStyle/>
            <a:p>
              <a:pPr algn="ctr">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813"/>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400" smtClean="0">
                <a:effectLst/>
              </a:rPr>
              <a:t>Стремясь уменьш</a:t>
            </a:r>
            <a:r>
              <a:rPr lang="lt-LT" altLang="lt-LT" sz="4400" smtClean="0">
                <a:effectLst/>
              </a:rPr>
              <a:t>а</a:t>
            </a:r>
            <a:r>
              <a:rPr lang="ru-RU" altLang="lt-LT" sz="4400" smtClean="0">
                <a:effectLst/>
              </a:rPr>
              <a:t>ть нищету и со</a:t>
            </a:r>
            <a:r>
              <a:rPr lang="lt-LT" altLang="lt-LT" sz="4400" smtClean="0">
                <a:effectLst/>
              </a:rPr>
              <a:t>ц</a:t>
            </a:r>
            <a:r>
              <a:rPr lang="ru-RU" altLang="lt-LT" sz="4400" smtClean="0">
                <a:effectLst/>
              </a:rPr>
              <a:t>иальное отделение </a:t>
            </a:r>
            <a:r>
              <a:rPr lang="lt-LT" altLang="lt-LT" sz="4400" smtClean="0">
                <a:effectLst/>
              </a:rPr>
              <a:t>(1)</a:t>
            </a:r>
          </a:p>
        </p:txBody>
      </p:sp>
      <p:sp>
        <p:nvSpPr>
          <p:cNvPr id="505859" name="Rectangle 3"/>
          <p:cNvSpPr>
            <a:spLocks noChangeArrowheads="1"/>
          </p:cNvSpPr>
          <p:nvPr/>
        </p:nvSpPr>
        <p:spPr bwMode="auto">
          <a:xfrm>
            <a:off x="0" y="1265238"/>
            <a:ext cx="9144000" cy="211137"/>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203200" y="1793875"/>
            <a:ext cx="8839200" cy="3937000"/>
          </a:xfrm>
          <a:prstGeom prst="rect">
            <a:avLst/>
          </a:prstGeom>
          <a:noFill/>
          <a:ln w="9525">
            <a:noFill/>
            <a:miter lim="800000"/>
            <a:headEnd/>
            <a:tailEnd/>
          </a:ln>
        </p:spPr>
        <p:txBody>
          <a:bodyPr>
            <a:spAutoFit/>
          </a:bodyPr>
          <a:lstStyle/>
          <a:p>
            <a:pPr algn="ctr">
              <a:buClr>
                <a:srgbClr val="CA0026"/>
              </a:buClr>
              <a:buSzPct val="120000"/>
            </a:pPr>
            <a:r>
              <a:rPr lang="ru-RU" sz="3600">
                <a:solidFill>
                  <a:srgbClr val="000099"/>
                </a:solidFill>
              </a:rPr>
              <a:t>Необходимо значительно более эффективно использовать доходы и имущество как силу, формирующую развитие общества, которая сегодня </a:t>
            </a:r>
            <a:r>
              <a:rPr lang="ru-RU" sz="3600">
                <a:solidFill>
                  <a:srgbClr val="FF0000"/>
                </a:solidFill>
              </a:rPr>
              <a:t>по причине растущего неравенства благополучия все больше выполняет функцию социальной деструкции</a:t>
            </a:r>
            <a:r>
              <a:rPr lang="ru-RU" sz="3600">
                <a:solidFill>
                  <a:srgbClr val="000099"/>
                </a:solidFill>
              </a:rPr>
              <a:t>.</a:t>
            </a:r>
            <a:endParaRPr lang="lt-LT" sz="36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813"/>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400" smtClean="0">
                <a:effectLst/>
              </a:rPr>
              <a:t>Стремясь уменьшать нищету и социальное отделение </a:t>
            </a:r>
            <a:r>
              <a:rPr lang="lt-LT" altLang="lt-LT" sz="4400" smtClean="0">
                <a:effectLst/>
              </a:rPr>
              <a:t>(2)</a:t>
            </a:r>
          </a:p>
        </p:txBody>
      </p:sp>
      <p:sp>
        <p:nvSpPr>
          <p:cNvPr id="505859" name="Rectangle 3"/>
          <p:cNvSpPr>
            <a:spLocks noChangeArrowheads="1"/>
          </p:cNvSpPr>
          <p:nvPr/>
        </p:nvSpPr>
        <p:spPr bwMode="auto">
          <a:xfrm>
            <a:off x="0" y="1265238"/>
            <a:ext cx="9144000" cy="211137"/>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203200" y="1643063"/>
            <a:ext cx="8839200" cy="4892675"/>
          </a:xfrm>
          <a:prstGeom prst="rect">
            <a:avLst/>
          </a:prstGeom>
          <a:noFill/>
          <a:ln w="9525">
            <a:noFill/>
            <a:miter lim="800000"/>
            <a:headEnd/>
            <a:tailEnd/>
          </a:ln>
        </p:spPr>
        <p:txBody>
          <a:bodyPr>
            <a:spAutoFit/>
          </a:bodyPr>
          <a:lstStyle/>
          <a:p>
            <a:pPr algn="just">
              <a:buClr>
                <a:srgbClr val="CA0026"/>
              </a:buClr>
              <a:buSzPct val="120000"/>
            </a:pPr>
            <a:r>
              <a:rPr lang="lt-LT" sz="3500">
                <a:solidFill>
                  <a:srgbClr val="000099"/>
                </a:solidFill>
              </a:rPr>
              <a:t>1) </a:t>
            </a:r>
            <a:r>
              <a:rPr lang="ru-RU" sz="3500">
                <a:solidFill>
                  <a:srgbClr val="000099"/>
                </a:solidFill>
              </a:rPr>
              <a:t>Во-первых, необходимо </a:t>
            </a:r>
            <a:r>
              <a:rPr lang="ru-RU" sz="3500">
                <a:solidFill>
                  <a:srgbClr val="FF0000"/>
                </a:solidFill>
              </a:rPr>
              <a:t>экономическими средствами</a:t>
            </a:r>
            <a:r>
              <a:rPr lang="ru-RU" sz="3500">
                <a:solidFill>
                  <a:srgbClr val="000099"/>
                </a:solidFill>
              </a:rPr>
              <a:t> направленно уменьшать неравенство доходов </a:t>
            </a:r>
            <a:r>
              <a:rPr lang="lt-LT" sz="3500">
                <a:solidFill>
                  <a:srgbClr val="000099"/>
                </a:solidFill>
              </a:rPr>
              <a:t>(</a:t>
            </a:r>
            <a:r>
              <a:rPr lang="ru-RU" sz="3500">
                <a:solidFill>
                  <a:srgbClr val="000099"/>
                </a:solidFill>
              </a:rPr>
              <a:t>между сторонами и внутри сторон)</a:t>
            </a:r>
            <a:r>
              <a:rPr lang="lt-LT" sz="3500">
                <a:solidFill>
                  <a:srgbClr val="000099"/>
                </a:solidFill>
              </a:rPr>
              <a:t>. </a:t>
            </a:r>
            <a:r>
              <a:rPr lang="ru-RU" sz="3500">
                <a:solidFill>
                  <a:srgbClr val="000099"/>
                </a:solidFill>
              </a:rPr>
              <a:t>Необходимы международные инициативы, однако и решения национального уровня могут быть действенными до определенной степени. </a:t>
            </a:r>
            <a:endParaRPr lang="lt-LT" sz="35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813"/>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400" smtClean="0">
                <a:effectLst/>
              </a:rPr>
              <a:t>Стремясь уменьшать нищету и социальное отделение</a:t>
            </a:r>
            <a:r>
              <a:rPr lang="lt-LT" altLang="lt-LT" sz="4400" smtClean="0">
                <a:effectLst/>
              </a:rPr>
              <a:t>(3)</a:t>
            </a:r>
          </a:p>
        </p:txBody>
      </p:sp>
      <p:sp>
        <p:nvSpPr>
          <p:cNvPr id="505859" name="Rectangle 3"/>
          <p:cNvSpPr>
            <a:spLocks noChangeArrowheads="1"/>
          </p:cNvSpPr>
          <p:nvPr/>
        </p:nvSpPr>
        <p:spPr bwMode="auto">
          <a:xfrm>
            <a:off x="0" y="1265238"/>
            <a:ext cx="9144000" cy="211137"/>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sz="3500">
              <a:effectLst>
                <a:outerShdw blurRad="38100" dist="38100" dir="2700000" algn="tl">
                  <a:srgbClr val="000000"/>
                </a:outerShdw>
              </a:effectLst>
            </a:endParaRPr>
          </a:p>
        </p:txBody>
      </p:sp>
      <p:sp>
        <p:nvSpPr>
          <p:cNvPr id="505860" name="Text Box 4"/>
          <p:cNvSpPr txBox="1">
            <a:spLocks noChangeArrowheads="1"/>
          </p:cNvSpPr>
          <p:nvPr/>
        </p:nvSpPr>
        <p:spPr bwMode="auto">
          <a:xfrm>
            <a:off x="203200" y="1568450"/>
            <a:ext cx="8839200" cy="4362450"/>
          </a:xfrm>
          <a:prstGeom prst="rect">
            <a:avLst/>
          </a:prstGeom>
          <a:noFill/>
          <a:ln w="9525">
            <a:noFill/>
            <a:miter lim="800000"/>
            <a:headEnd/>
            <a:tailEnd/>
          </a:ln>
        </p:spPr>
        <p:txBody>
          <a:bodyPr>
            <a:spAutoFit/>
          </a:bodyPr>
          <a:lstStyle/>
          <a:p>
            <a:pPr algn="just">
              <a:buClr>
                <a:srgbClr val="CA0026"/>
              </a:buClr>
              <a:buSzPct val="120000"/>
            </a:pPr>
            <a:r>
              <a:rPr lang="lt-LT" sz="2800">
                <a:solidFill>
                  <a:srgbClr val="000099"/>
                </a:solidFill>
              </a:rPr>
              <a:t>2) </a:t>
            </a:r>
            <a:r>
              <a:rPr lang="ru-RU" sz="2800">
                <a:solidFill>
                  <a:srgbClr val="000099"/>
                </a:solidFill>
              </a:rPr>
              <a:t>На национальном уровне необходимо увеличивать </a:t>
            </a:r>
            <a:r>
              <a:rPr lang="ru-RU" sz="2800">
                <a:solidFill>
                  <a:srgbClr val="FF0000"/>
                </a:solidFill>
              </a:rPr>
              <a:t>синергию политики социальной защиты и просвещения</a:t>
            </a:r>
            <a:r>
              <a:rPr lang="ru-RU" sz="2800">
                <a:solidFill>
                  <a:srgbClr val="000099"/>
                </a:solidFill>
              </a:rPr>
              <a:t>, увеличивая роль политики просвещения в области уменьшения социального отделения. Для этой цели просвещение должно не столько акцентировать приобретение знаний и компетенций, сколько </a:t>
            </a:r>
            <a:r>
              <a:rPr lang="ru-RU" sz="2800" u="sng">
                <a:solidFill>
                  <a:srgbClr val="000099"/>
                </a:solidFill>
              </a:rPr>
              <a:t>формирование мотивации просоциальной активности</a:t>
            </a:r>
            <a:r>
              <a:rPr lang="ru-RU" sz="2800">
                <a:solidFill>
                  <a:srgbClr val="000099"/>
                </a:solidFill>
              </a:rPr>
              <a:t> через полноценное раскрытие самореализации лица.</a:t>
            </a:r>
            <a:endParaRPr lang="lt-LT" sz="28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9" name="Rectangle 3"/>
          <p:cNvSpPr>
            <a:spLocks noChangeArrowheads="1"/>
          </p:cNvSpPr>
          <p:nvPr/>
        </p:nvSpPr>
        <p:spPr bwMode="auto">
          <a:xfrm>
            <a:off x="0" y="685800"/>
            <a:ext cx="9144000" cy="211138"/>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dirty="0">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33338" y="2174875"/>
            <a:ext cx="9042400" cy="2438400"/>
          </a:xfrm>
          <a:prstGeom prst="rect">
            <a:avLst/>
          </a:prstGeom>
          <a:noFill/>
          <a:ln w="15875">
            <a:noFill/>
            <a:miter lim="800000"/>
            <a:headEnd/>
            <a:tailEnd/>
          </a:ln>
        </p:spPr>
        <p:txBody>
          <a:bodyPr>
            <a:spAutoFit/>
          </a:bodyPr>
          <a:lstStyle/>
          <a:p>
            <a:pPr algn="ctr">
              <a:spcBef>
                <a:spcPts val="1200"/>
              </a:spcBef>
              <a:buClr>
                <a:srgbClr val="CA0026"/>
              </a:buClr>
              <a:buSzPct val="120000"/>
            </a:pPr>
            <a:r>
              <a:rPr lang="ru-RU" altLang="lt-LT" sz="7200" i="1">
                <a:solidFill>
                  <a:srgbClr val="FF0000"/>
                </a:solidFill>
                <a:latin typeface="Arial" charset="0"/>
              </a:rPr>
              <a:t>Роль </a:t>
            </a:r>
          </a:p>
          <a:p>
            <a:pPr algn="ctr">
              <a:spcBef>
                <a:spcPts val="1200"/>
              </a:spcBef>
              <a:buClr>
                <a:srgbClr val="CA0026"/>
              </a:buClr>
              <a:buSzPct val="120000"/>
            </a:pPr>
            <a:r>
              <a:rPr lang="ru-RU" altLang="lt-LT" sz="7200" i="1">
                <a:solidFill>
                  <a:srgbClr val="FF0000"/>
                </a:solidFill>
                <a:latin typeface="Arial" charset="0"/>
              </a:rPr>
              <a:t>профсоюзов</a:t>
            </a:r>
            <a:endParaRPr lang="lt-LT" altLang="lt-LT" sz="7200" i="1">
              <a:solidFill>
                <a:srgbClr val="FF0000"/>
              </a:solidFill>
              <a:latin typeface="Arial" charset="0"/>
            </a:endParaRPr>
          </a:p>
        </p:txBody>
      </p:sp>
      <p:sp>
        <p:nvSpPr>
          <p:cNvPr id="2" name="Title 1"/>
          <p:cNvSpPr>
            <a:spLocks noGrp="1"/>
          </p:cNvSpPr>
          <p:nvPr>
            <p:ph type="title"/>
          </p:nvPr>
        </p:nvSpPr>
        <p:spPr/>
        <p:txBody>
          <a:bodyPr/>
          <a:lstStyle/>
          <a:p>
            <a:pPr>
              <a:defRPr/>
            </a:pPr>
            <a:endParaRPr lang="lt-L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5860">
                                            <p:txEl>
                                              <p:pRg st="0" end="0"/>
                                            </p:txEl>
                                          </p:spTgt>
                                        </p:tgtEl>
                                        <p:attrNameLst>
                                          <p:attrName>style.visibility</p:attrName>
                                        </p:attrNameLst>
                                      </p:cBhvr>
                                      <p:to>
                                        <p:strVal val="visible"/>
                                      </p:to>
                                    </p:set>
                                    <p:animEffect transition="in" filter="dissolve">
                                      <p:cBhvr>
                                        <p:cTn id="7" dur="500"/>
                                        <p:tgtEl>
                                          <p:spTgt spid="5058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1" end="1"/>
                                            </p:txEl>
                                          </p:spTgt>
                                        </p:tgtEl>
                                        <p:attrNameLst>
                                          <p:attrName>style.visibility</p:attrName>
                                        </p:attrNameLst>
                                      </p:cBhvr>
                                      <p:to>
                                        <p:strVal val="visible"/>
                                      </p:to>
                                    </p:set>
                                    <p:animEffect transition="in" filter="dissolve">
                                      <p:cBhvr>
                                        <p:cTn id="12" dur="500"/>
                                        <p:tgtEl>
                                          <p:spTgt spid="505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wrap="square" lIns="91440" tIns="45720" rIns="91440" bIns="45720" numCol="1" anchor="t" anchorCtr="0" compatLnSpc="1">
            <a:prstTxWarp prst="textNoShape">
              <a:avLst/>
            </a:prstTxWarp>
          </a:bodyPr>
          <a:lstStyle/>
          <a:p>
            <a:pPr algn="ctr">
              <a:defRPr/>
            </a:pPr>
            <a:r>
              <a:rPr lang="ru-RU" sz="2400" smtClean="0">
                <a:solidFill>
                  <a:srgbClr val="FF0000"/>
                </a:solidFill>
                <a:effectLst/>
              </a:rPr>
              <a:t>Динамика членства в профсоюзе и части усваиваемых доходов самых высоких доходов работников</a:t>
            </a:r>
            <a:r>
              <a:rPr lang="lt-LT" sz="2400" smtClean="0">
                <a:solidFill>
                  <a:srgbClr val="FF0000"/>
                </a:solidFill>
                <a:effectLst/>
              </a:rPr>
              <a:t> (</a:t>
            </a:r>
            <a:r>
              <a:rPr lang="lt-LT" sz="2400" b="0" smtClean="0">
                <a:solidFill>
                  <a:srgbClr val="FF0000"/>
                </a:solidFill>
                <a:effectLst/>
              </a:rPr>
              <a:t>top 10%</a:t>
            </a:r>
            <a:r>
              <a:rPr lang="lt-LT" sz="2400" smtClean="0">
                <a:solidFill>
                  <a:srgbClr val="FF0000"/>
                </a:solidFill>
                <a:effectLst/>
              </a:rPr>
              <a:t>) </a:t>
            </a:r>
            <a:r>
              <a:rPr lang="ru-RU" sz="2400" smtClean="0">
                <a:solidFill>
                  <a:srgbClr val="FF0000"/>
                </a:solidFill>
                <a:effectLst/>
              </a:rPr>
              <a:t>США</a:t>
            </a:r>
            <a:r>
              <a:rPr lang="lt-LT" sz="2400" smtClean="0">
                <a:solidFill>
                  <a:srgbClr val="FF0000"/>
                </a:solidFill>
                <a:effectLst/>
              </a:rPr>
              <a:t>, 1917–2012 </a:t>
            </a:r>
            <a:r>
              <a:rPr lang="ru-RU" sz="2400" smtClean="0">
                <a:solidFill>
                  <a:srgbClr val="FF0000"/>
                </a:solidFill>
                <a:effectLst/>
              </a:rPr>
              <a:t>г.г.</a:t>
            </a:r>
            <a:r>
              <a:rPr lang="lt-LT" smtClean="0">
                <a:effectLst/>
              </a:rPr>
              <a:t/>
            </a:r>
            <a:br>
              <a:rPr lang="lt-LT" smtClean="0">
                <a:effectLst/>
              </a:rPr>
            </a:br>
            <a:endParaRPr lang="lt-LT" smtClean="0">
              <a:effectLst>
                <a:outerShdw blurRad="38100" dist="38100" dir="2700000" algn="tl">
                  <a:srgbClr val="C0C0C0"/>
                </a:outerShdw>
              </a:effectLst>
            </a:endParaRPr>
          </a:p>
        </p:txBody>
      </p:sp>
      <p:graphicFrame>
        <p:nvGraphicFramePr>
          <p:cNvPr id="230402" name="Content Placeholder 3"/>
          <p:cNvGraphicFramePr>
            <a:graphicFrameLocks noGrp="1"/>
          </p:cNvGraphicFramePr>
          <p:nvPr>
            <p:ph idx="1"/>
          </p:nvPr>
        </p:nvGraphicFramePr>
        <p:xfrm>
          <a:off x="406400" y="1082675"/>
          <a:ext cx="8331200" cy="4627563"/>
        </p:xfrm>
        <a:graphic>
          <a:graphicData uri="http://schemas.openxmlformats.org/presentationml/2006/ole">
            <p:oleObj spid="_x0000_s230402" r:id="rId3" imgW="8327858" imgH="4627265" progId="Excel.Chart.8">
              <p:embed/>
            </p:oleObj>
          </a:graphicData>
        </a:graphic>
      </p:graphicFrame>
      <p:sp>
        <p:nvSpPr>
          <p:cNvPr id="5" name="Title 1"/>
          <p:cNvSpPr txBox="1">
            <a:spLocks/>
          </p:cNvSpPr>
          <p:nvPr/>
        </p:nvSpPr>
        <p:spPr>
          <a:xfrm>
            <a:off x="393700" y="5715000"/>
            <a:ext cx="8607425" cy="949325"/>
          </a:xfrm>
          <a:prstGeom prst="rect">
            <a:avLst/>
          </a:prstGeom>
        </p:spPr>
        <p:txBody>
          <a:bodyPr/>
          <a:lst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a:lstStyle>
          <a:p>
            <a:pPr>
              <a:defRPr/>
            </a:pPr>
            <a:r>
              <a:rPr lang="lt-LT" sz="1200" b="0" dirty="0" err="1">
                <a:solidFill>
                  <a:srgbClr val="000066"/>
                </a:solidFill>
                <a:effectLst/>
              </a:rPr>
              <a:t>Source</a:t>
            </a:r>
            <a:r>
              <a:rPr lang="lt-LT" sz="1200" b="0" dirty="0">
                <a:solidFill>
                  <a:srgbClr val="000066"/>
                </a:solidFill>
                <a:effectLst/>
              </a:rPr>
              <a:t>: Data </a:t>
            </a:r>
            <a:r>
              <a:rPr lang="lt-LT" sz="1200" b="0" dirty="0" err="1">
                <a:solidFill>
                  <a:srgbClr val="000066"/>
                </a:solidFill>
                <a:effectLst/>
              </a:rPr>
              <a:t>on</a:t>
            </a:r>
            <a:r>
              <a:rPr lang="lt-LT" sz="1200" b="0" dirty="0">
                <a:solidFill>
                  <a:srgbClr val="000066"/>
                </a:solidFill>
                <a:effectLst/>
              </a:rPr>
              <a:t> </a:t>
            </a:r>
            <a:r>
              <a:rPr lang="lt-LT" sz="1200" b="0" dirty="0" err="1">
                <a:solidFill>
                  <a:srgbClr val="000066"/>
                </a:solidFill>
                <a:effectLst/>
              </a:rPr>
              <a:t>union</a:t>
            </a:r>
            <a:r>
              <a:rPr lang="lt-LT" sz="1200" b="0" dirty="0">
                <a:solidFill>
                  <a:srgbClr val="000066"/>
                </a:solidFill>
                <a:effectLst/>
              </a:rPr>
              <a:t> </a:t>
            </a:r>
            <a:r>
              <a:rPr lang="lt-LT" sz="1200" b="0" dirty="0" err="1">
                <a:solidFill>
                  <a:srgbClr val="000066"/>
                </a:solidFill>
                <a:effectLst/>
              </a:rPr>
              <a:t>density</a:t>
            </a:r>
            <a:r>
              <a:rPr lang="lt-LT" sz="1200" b="0" dirty="0">
                <a:solidFill>
                  <a:srgbClr val="000066"/>
                </a:solidFill>
                <a:effectLst/>
              </a:rPr>
              <a:t> </a:t>
            </a:r>
            <a:r>
              <a:rPr lang="lt-LT" sz="1200" b="0" dirty="0" err="1">
                <a:solidFill>
                  <a:srgbClr val="000066"/>
                </a:solidFill>
                <a:effectLst/>
              </a:rPr>
              <a:t>follow</a:t>
            </a:r>
            <a:r>
              <a:rPr lang="lt-LT" sz="1200" b="0" dirty="0">
                <a:solidFill>
                  <a:srgbClr val="000066"/>
                </a:solidFill>
                <a:effectLst/>
              </a:rPr>
              <a:t> </a:t>
            </a:r>
            <a:r>
              <a:rPr lang="lt-LT" sz="1200" b="0" dirty="0" err="1">
                <a:solidFill>
                  <a:srgbClr val="000066"/>
                </a:solidFill>
                <a:effectLst/>
              </a:rPr>
              <a:t>the</a:t>
            </a:r>
            <a:r>
              <a:rPr lang="lt-LT" sz="1200" b="0" dirty="0">
                <a:solidFill>
                  <a:srgbClr val="000066"/>
                </a:solidFill>
                <a:effectLst/>
              </a:rPr>
              <a:t> </a:t>
            </a:r>
            <a:r>
              <a:rPr lang="lt-LT" sz="1200" b="0" dirty="0" err="1">
                <a:solidFill>
                  <a:srgbClr val="000066"/>
                </a:solidFill>
                <a:effectLst/>
              </a:rPr>
              <a:t>composite</a:t>
            </a:r>
            <a:r>
              <a:rPr lang="lt-LT" sz="1200" b="0" dirty="0">
                <a:solidFill>
                  <a:srgbClr val="000066"/>
                </a:solidFill>
                <a:effectLst/>
              </a:rPr>
              <a:t> </a:t>
            </a:r>
            <a:r>
              <a:rPr lang="lt-LT" sz="1200" b="0" dirty="0" err="1">
                <a:solidFill>
                  <a:srgbClr val="000066"/>
                </a:solidFill>
                <a:effectLst/>
              </a:rPr>
              <a:t>series</a:t>
            </a:r>
            <a:r>
              <a:rPr lang="lt-LT" sz="1200" b="0" dirty="0">
                <a:solidFill>
                  <a:srgbClr val="000066"/>
                </a:solidFill>
                <a:effectLst/>
              </a:rPr>
              <a:t> </a:t>
            </a:r>
            <a:r>
              <a:rPr lang="lt-LT" sz="1200" b="0" dirty="0" err="1">
                <a:solidFill>
                  <a:srgbClr val="000066"/>
                </a:solidFill>
                <a:effectLst/>
              </a:rPr>
              <a:t>found</a:t>
            </a:r>
            <a:r>
              <a:rPr lang="lt-LT" sz="1200" b="0" dirty="0">
                <a:solidFill>
                  <a:srgbClr val="000066"/>
                </a:solidFill>
                <a:effectLst/>
              </a:rPr>
              <a:t> </a:t>
            </a:r>
            <a:r>
              <a:rPr lang="lt-LT" sz="1200" b="0" dirty="0" err="1">
                <a:solidFill>
                  <a:srgbClr val="000066"/>
                </a:solidFill>
                <a:effectLst/>
              </a:rPr>
              <a:t>in</a:t>
            </a:r>
            <a:r>
              <a:rPr lang="lt-LT" sz="1200" b="0" dirty="0">
                <a:solidFill>
                  <a:srgbClr val="000066"/>
                </a:solidFill>
                <a:effectLst/>
              </a:rPr>
              <a:t> </a:t>
            </a:r>
            <a:r>
              <a:rPr lang="lt-LT" sz="1200" b="0" dirty="0" err="1">
                <a:solidFill>
                  <a:srgbClr val="000066"/>
                </a:solidFill>
                <a:effectLst/>
              </a:rPr>
              <a:t>Historical</a:t>
            </a:r>
            <a:r>
              <a:rPr lang="lt-LT" sz="1200" b="0" dirty="0">
                <a:solidFill>
                  <a:srgbClr val="000066"/>
                </a:solidFill>
                <a:effectLst/>
              </a:rPr>
              <a:t> </a:t>
            </a:r>
            <a:r>
              <a:rPr lang="lt-LT" sz="1200" b="0" dirty="0" err="1">
                <a:solidFill>
                  <a:srgbClr val="000066"/>
                </a:solidFill>
                <a:effectLst/>
              </a:rPr>
              <a:t>Statistics</a:t>
            </a:r>
            <a:r>
              <a:rPr lang="lt-LT" sz="1200" b="0" dirty="0">
                <a:solidFill>
                  <a:srgbClr val="000066"/>
                </a:solidFill>
                <a:effectLst/>
              </a:rPr>
              <a:t> </a:t>
            </a:r>
            <a:r>
              <a:rPr lang="lt-LT" sz="1200" b="0" dirty="0" err="1">
                <a:solidFill>
                  <a:srgbClr val="000066"/>
                </a:solidFill>
                <a:effectLst/>
              </a:rPr>
              <a:t>of</a:t>
            </a:r>
            <a:r>
              <a:rPr lang="lt-LT" sz="1200" b="0" dirty="0">
                <a:solidFill>
                  <a:srgbClr val="000066"/>
                </a:solidFill>
                <a:effectLst/>
              </a:rPr>
              <a:t> </a:t>
            </a:r>
            <a:r>
              <a:rPr lang="lt-LT" sz="1200" b="0" dirty="0" err="1">
                <a:solidFill>
                  <a:srgbClr val="000066"/>
                </a:solidFill>
                <a:effectLst/>
              </a:rPr>
              <a:t>the</a:t>
            </a:r>
            <a:r>
              <a:rPr lang="lt-LT" sz="1200" b="0" dirty="0">
                <a:solidFill>
                  <a:srgbClr val="000066"/>
                </a:solidFill>
                <a:effectLst/>
              </a:rPr>
              <a:t> United </a:t>
            </a:r>
            <a:r>
              <a:rPr lang="lt-LT" sz="1200" b="0" dirty="0" err="1">
                <a:solidFill>
                  <a:srgbClr val="000066"/>
                </a:solidFill>
                <a:effectLst/>
              </a:rPr>
              <a:t>States</a:t>
            </a:r>
            <a:r>
              <a:rPr lang="lt-LT" sz="1200" b="0" dirty="0">
                <a:solidFill>
                  <a:srgbClr val="000066"/>
                </a:solidFill>
                <a:effectLst/>
              </a:rPr>
              <a:t>, </a:t>
            </a:r>
            <a:r>
              <a:rPr lang="lt-LT" sz="1200" b="0" dirty="0" err="1">
                <a:solidFill>
                  <a:srgbClr val="000066"/>
                </a:solidFill>
                <a:effectLst/>
              </a:rPr>
              <a:t>updated</a:t>
            </a:r>
            <a:r>
              <a:rPr lang="lt-LT" sz="1200" b="0" dirty="0">
                <a:solidFill>
                  <a:srgbClr val="000066"/>
                </a:solidFill>
                <a:effectLst/>
              </a:rPr>
              <a:t> to 2012 </a:t>
            </a:r>
            <a:r>
              <a:rPr lang="lt-LT" sz="1200" b="0" dirty="0" err="1">
                <a:solidFill>
                  <a:srgbClr val="000066"/>
                </a:solidFill>
                <a:effectLst/>
              </a:rPr>
              <a:t>from</a:t>
            </a:r>
            <a:r>
              <a:rPr lang="lt-LT" sz="1200" b="0" dirty="0">
                <a:solidFill>
                  <a:srgbClr val="000066"/>
                </a:solidFill>
                <a:effectLst/>
              </a:rPr>
              <a:t> unionstats.com. </a:t>
            </a:r>
            <a:r>
              <a:rPr lang="lt-LT" sz="1200" b="0" dirty="0" err="1">
                <a:solidFill>
                  <a:srgbClr val="000066"/>
                </a:solidFill>
                <a:effectLst/>
              </a:rPr>
              <a:t>Income</a:t>
            </a:r>
            <a:r>
              <a:rPr lang="lt-LT" sz="1200" b="0" dirty="0">
                <a:solidFill>
                  <a:srgbClr val="000066"/>
                </a:solidFill>
                <a:effectLst/>
              </a:rPr>
              <a:t> </a:t>
            </a:r>
            <a:r>
              <a:rPr lang="lt-LT" sz="1200" b="0" dirty="0" err="1">
                <a:solidFill>
                  <a:srgbClr val="000066"/>
                </a:solidFill>
                <a:effectLst/>
              </a:rPr>
              <a:t>inequality</a:t>
            </a:r>
            <a:r>
              <a:rPr lang="lt-LT" sz="1200" b="0" dirty="0">
                <a:solidFill>
                  <a:srgbClr val="000066"/>
                </a:solidFill>
                <a:effectLst/>
              </a:rPr>
              <a:t> (</a:t>
            </a:r>
            <a:r>
              <a:rPr lang="lt-LT" sz="1200" b="0" dirty="0" err="1">
                <a:solidFill>
                  <a:srgbClr val="000066"/>
                </a:solidFill>
                <a:effectLst/>
              </a:rPr>
              <a:t>share</a:t>
            </a:r>
            <a:r>
              <a:rPr lang="lt-LT" sz="1200" b="0" dirty="0">
                <a:solidFill>
                  <a:srgbClr val="000066"/>
                </a:solidFill>
                <a:effectLst/>
              </a:rPr>
              <a:t> </a:t>
            </a:r>
            <a:r>
              <a:rPr lang="lt-LT" sz="1200" b="0" dirty="0" err="1">
                <a:solidFill>
                  <a:srgbClr val="000066"/>
                </a:solidFill>
                <a:effectLst/>
              </a:rPr>
              <a:t>of</a:t>
            </a:r>
            <a:r>
              <a:rPr lang="lt-LT" sz="1200" b="0" dirty="0">
                <a:solidFill>
                  <a:srgbClr val="000066"/>
                </a:solidFill>
                <a:effectLst/>
              </a:rPr>
              <a:t>  </a:t>
            </a:r>
            <a:r>
              <a:rPr lang="lt-LT" sz="1200" b="0" dirty="0" err="1">
                <a:solidFill>
                  <a:srgbClr val="000066"/>
                </a:solidFill>
                <a:effectLst/>
              </a:rPr>
              <a:t>income</a:t>
            </a:r>
            <a:r>
              <a:rPr lang="lt-LT" sz="1200" b="0" dirty="0">
                <a:solidFill>
                  <a:srgbClr val="000066"/>
                </a:solidFill>
                <a:effectLst/>
              </a:rPr>
              <a:t> to </a:t>
            </a:r>
            <a:r>
              <a:rPr lang="lt-LT" sz="1200" b="0" dirty="0" err="1">
                <a:solidFill>
                  <a:srgbClr val="000066"/>
                </a:solidFill>
                <a:effectLst/>
              </a:rPr>
              <a:t>top</a:t>
            </a:r>
            <a:r>
              <a:rPr lang="lt-LT" sz="1200" b="0" dirty="0">
                <a:solidFill>
                  <a:srgbClr val="000066"/>
                </a:solidFill>
                <a:effectLst/>
              </a:rPr>
              <a:t> 10%) </a:t>
            </a:r>
            <a:r>
              <a:rPr lang="lt-LT" sz="1200" b="0" dirty="0" err="1">
                <a:solidFill>
                  <a:srgbClr val="000066"/>
                </a:solidFill>
                <a:effectLst/>
              </a:rPr>
              <a:t>from</a:t>
            </a:r>
            <a:r>
              <a:rPr lang="lt-LT" sz="1200" b="0" dirty="0">
                <a:solidFill>
                  <a:srgbClr val="000066"/>
                </a:solidFill>
                <a:effectLst/>
              </a:rPr>
              <a:t> </a:t>
            </a:r>
            <a:r>
              <a:rPr lang="lt-LT" sz="1200" b="0" dirty="0" err="1">
                <a:solidFill>
                  <a:srgbClr val="000066"/>
                </a:solidFill>
                <a:effectLst/>
              </a:rPr>
              <a:t>Piketty</a:t>
            </a:r>
            <a:r>
              <a:rPr lang="lt-LT" sz="1200" b="0" dirty="0">
                <a:solidFill>
                  <a:srgbClr val="000066"/>
                </a:solidFill>
                <a:effectLst/>
              </a:rPr>
              <a:t> </a:t>
            </a:r>
            <a:r>
              <a:rPr lang="lt-LT" sz="1200" b="0" dirty="0" err="1">
                <a:solidFill>
                  <a:srgbClr val="000066"/>
                </a:solidFill>
                <a:effectLst/>
              </a:rPr>
              <a:t>and</a:t>
            </a:r>
            <a:r>
              <a:rPr lang="lt-LT" sz="1200" b="0" dirty="0">
                <a:solidFill>
                  <a:srgbClr val="000066"/>
                </a:solidFill>
                <a:effectLst/>
              </a:rPr>
              <a:t> </a:t>
            </a:r>
            <a:r>
              <a:rPr lang="lt-LT" sz="1200" b="0" dirty="0" err="1">
                <a:solidFill>
                  <a:srgbClr val="000066"/>
                </a:solidFill>
                <a:effectLst/>
              </a:rPr>
              <a:t>Saez</a:t>
            </a:r>
            <a:r>
              <a:rPr lang="lt-LT" sz="1200" b="0" dirty="0">
                <a:solidFill>
                  <a:srgbClr val="000066"/>
                </a:solidFill>
                <a:effectLst/>
              </a:rPr>
              <a:t>, “</a:t>
            </a:r>
            <a:r>
              <a:rPr lang="lt-LT" sz="1200" b="0" dirty="0" err="1">
                <a:solidFill>
                  <a:srgbClr val="000066"/>
                </a:solidFill>
                <a:effectLst/>
              </a:rPr>
              <a:t>Income</a:t>
            </a:r>
            <a:r>
              <a:rPr lang="lt-LT" sz="1200" b="0" dirty="0">
                <a:solidFill>
                  <a:srgbClr val="000066"/>
                </a:solidFill>
                <a:effectLst/>
              </a:rPr>
              <a:t> </a:t>
            </a:r>
            <a:r>
              <a:rPr lang="lt-LT" sz="1200" b="0" dirty="0" err="1">
                <a:solidFill>
                  <a:srgbClr val="000066"/>
                </a:solidFill>
                <a:effectLst/>
              </a:rPr>
              <a:t>Inequality</a:t>
            </a:r>
            <a:r>
              <a:rPr lang="lt-LT" sz="1200" b="0" dirty="0">
                <a:solidFill>
                  <a:srgbClr val="000066"/>
                </a:solidFill>
                <a:effectLst/>
              </a:rPr>
              <a:t> </a:t>
            </a:r>
            <a:r>
              <a:rPr lang="lt-LT" sz="1200" b="0" dirty="0" err="1">
                <a:solidFill>
                  <a:srgbClr val="000066"/>
                </a:solidFill>
                <a:effectLst/>
              </a:rPr>
              <a:t>in</a:t>
            </a:r>
            <a:r>
              <a:rPr lang="lt-LT" sz="1200" b="0" dirty="0">
                <a:solidFill>
                  <a:srgbClr val="000066"/>
                </a:solidFill>
                <a:effectLst/>
              </a:rPr>
              <a:t> </a:t>
            </a:r>
            <a:r>
              <a:rPr lang="lt-LT" sz="1200" b="0" dirty="0" err="1">
                <a:solidFill>
                  <a:srgbClr val="000066"/>
                </a:solidFill>
                <a:effectLst/>
              </a:rPr>
              <a:t>the</a:t>
            </a:r>
            <a:r>
              <a:rPr lang="lt-LT" sz="1200" b="0" dirty="0">
                <a:solidFill>
                  <a:srgbClr val="000066"/>
                </a:solidFill>
                <a:effectLst/>
              </a:rPr>
              <a:t> United </a:t>
            </a:r>
            <a:r>
              <a:rPr lang="lt-LT" sz="1200" b="0" dirty="0" err="1">
                <a:solidFill>
                  <a:srgbClr val="000066"/>
                </a:solidFill>
                <a:effectLst/>
              </a:rPr>
              <a:t>States</a:t>
            </a:r>
            <a:r>
              <a:rPr lang="lt-LT" sz="1200" b="0" dirty="0">
                <a:solidFill>
                  <a:srgbClr val="000066"/>
                </a:solidFill>
                <a:effectLst/>
              </a:rPr>
              <a:t>, 1913-1998, </a:t>
            </a:r>
            <a:r>
              <a:rPr lang="lt-LT" sz="1200" b="0" dirty="0" err="1">
                <a:solidFill>
                  <a:srgbClr val="000066"/>
                </a:solidFill>
                <a:effectLst/>
              </a:rPr>
              <a:t>Quarterly</a:t>
            </a:r>
            <a:r>
              <a:rPr lang="lt-LT" sz="1200" b="0" dirty="0">
                <a:solidFill>
                  <a:srgbClr val="000066"/>
                </a:solidFill>
                <a:effectLst/>
              </a:rPr>
              <a:t> </a:t>
            </a:r>
            <a:r>
              <a:rPr lang="lt-LT" sz="1200" b="0" dirty="0" err="1">
                <a:solidFill>
                  <a:srgbClr val="000066"/>
                </a:solidFill>
                <a:effectLst/>
              </a:rPr>
              <a:t>Journal</a:t>
            </a:r>
            <a:r>
              <a:rPr lang="lt-LT" sz="1200" b="0" dirty="0">
                <a:solidFill>
                  <a:srgbClr val="000066"/>
                </a:solidFill>
                <a:effectLst/>
              </a:rPr>
              <a:t> </a:t>
            </a:r>
            <a:r>
              <a:rPr lang="lt-LT" sz="1200" b="0" dirty="0" err="1">
                <a:solidFill>
                  <a:srgbClr val="000066"/>
                </a:solidFill>
                <a:effectLst/>
              </a:rPr>
              <a:t>of</a:t>
            </a:r>
            <a:r>
              <a:rPr lang="lt-LT" sz="1200" b="0" dirty="0">
                <a:solidFill>
                  <a:srgbClr val="000066"/>
                </a:solidFill>
                <a:effectLst/>
              </a:rPr>
              <a:t> </a:t>
            </a:r>
            <a:r>
              <a:rPr lang="lt-LT" sz="1200" b="0" dirty="0" err="1">
                <a:solidFill>
                  <a:srgbClr val="000066"/>
                </a:solidFill>
                <a:effectLst/>
              </a:rPr>
              <a:t>Economics</a:t>
            </a:r>
            <a:r>
              <a:rPr lang="lt-LT" sz="1200" b="0" dirty="0">
                <a:solidFill>
                  <a:srgbClr val="000066"/>
                </a:solidFill>
                <a:effectLst/>
              </a:rPr>
              <a:t>, 118(1), 2003, 1–39. </a:t>
            </a:r>
            <a:r>
              <a:rPr lang="lt-LT" sz="1200" b="0" dirty="0" err="1">
                <a:solidFill>
                  <a:srgbClr val="000066"/>
                </a:solidFill>
                <a:effectLst/>
              </a:rPr>
              <a:t>Updated</a:t>
            </a:r>
            <a:r>
              <a:rPr lang="lt-LT" sz="1200" b="0" dirty="0">
                <a:solidFill>
                  <a:srgbClr val="000066"/>
                </a:solidFill>
                <a:effectLst/>
              </a:rPr>
              <a:t> </a:t>
            </a:r>
            <a:r>
              <a:rPr lang="lt-LT" sz="1200" b="0" dirty="0" err="1">
                <a:solidFill>
                  <a:srgbClr val="000066"/>
                </a:solidFill>
                <a:effectLst/>
              </a:rPr>
              <a:t>and</a:t>
            </a:r>
            <a:r>
              <a:rPr lang="lt-LT" sz="1200" b="0" dirty="0">
                <a:solidFill>
                  <a:srgbClr val="000066"/>
                </a:solidFill>
                <a:effectLst/>
              </a:rPr>
              <a:t> </a:t>
            </a:r>
            <a:r>
              <a:rPr lang="lt-LT" sz="1200" b="0" dirty="0" err="1">
                <a:solidFill>
                  <a:srgbClr val="000066"/>
                </a:solidFill>
                <a:effectLst/>
              </a:rPr>
              <a:t>downloadable</a:t>
            </a:r>
            <a:r>
              <a:rPr lang="lt-LT" sz="1200" b="0" dirty="0">
                <a:solidFill>
                  <a:srgbClr val="000066"/>
                </a:solidFill>
                <a:effectLst/>
              </a:rPr>
              <a:t> data, </a:t>
            </a:r>
            <a:r>
              <a:rPr lang="lt-LT" sz="1200" b="0" dirty="0" err="1">
                <a:solidFill>
                  <a:srgbClr val="000066"/>
                </a:solidFill>
                <a:effectLst/>
              </a:rPr>
              <a:t>for</a:t>
            </a:r>
            <a:r>
              <a:rPr lang="lt-LT" sz="1200" b="0" dirty="0">
                <a:solidFill>
                  <a:srgbClr val="000066"/>
                </a:solidFill>
                <a:effectLst/>
              </a:rPr>
              <a:t> </a:t>
            </a:r>
            <a:r>
              <a:rPr lang="lt-LT" sz="1200" b="0" dirty="0" err="1">
                <a:solidFill>
                  <a:srgbClr val="000066"/>
                </a:solidFill>
                <a:effectLst/>
              </a:rPr>
              <a:t>this</a:t>
            </a:r>
            <a:r>
              <a:rPr lang="lt-LT" sz="1200" b="0" dirty="0">
                <a:solidFill>
                  <a:srgbClr val="000066"/>
                </a:solidFill>
                <a:effectLst/>
              </a:rPr>
              <a:t> </a:t>
            </a:r>
            <a:r>
              <a:rPr lang="lt-LT" sz="1200" b="0" dirty="0" err="1">
                <a:solidFill>
                  <a:srgbClr val="000066"/>
                </a:solidFill>
                <a:effectLst/>
              </a:rPr>
              <a:t>series</a:t>
            </a:r>
            <a:r>
              <a:rPr lang="lt-LT" sz="1200" b="0" dirty="0">
                <a:solidFill>
                  <a:srgbClr val="000066"/>
                </a:solidFill>
                <a:effectLst/>
              </a:rPr>
              <a:t> </a:t>
            </a:r>
            <a:r>
              <a:rPr lang="lt-LT" sz="1200" b="0" dirty="0" err="1">
                <a:solidFill>
                  <a:srgbClr val="000066"/>
                </a:solidFill>
                <a:effectLst/>
              </a:rPr>
              <a:t>and</a:t>
            </a:r>
            <a:r>
              <a:rPr lang="lt-LT" sz="1200" b="0" dirty="0">
                <a:solidFill>
                  <a:srgbClr val="000066"/>
                </a:solidFill>
                <a:effectLst/>
              </a:rPr>
              <a:t> </a:t>
            </a:r>
            <a:r>
              <a:rPr lang="lt-LT" sz="1200" b="0" dirty="0" err="1">
                <a:solidFill>
                  <a:srgbClr val="000066"/>
                </a:solidFill>
                <a:effectLst/>
              </a:rPr>
              <a:t>other</a:t>
            </a:r>
            <a:r>
              <a:rPr lang="lt-LT" sz="1200" b="0" dirty="0">
                <a:solidFill>
                  <a:srgbClr val="000066"/>
                </a:solidFill>
                <a:effectLst/>
              </a:rPr>
              <a:t> </a:t>
            </a:r>
            <a:r>
              <a:rPr lang="lt-LT" sz="1200" b="0" dirty="0" err="1">
                <a:solidFill>
                  <a:srgbClr val="000066"/>
                </a:solidFill>
                <a:effectLst/>
              </a:rPr>
              <a:t>countries</a:t>
            </a:r>
            <a:r>
              <a:rPr lang="lt-LT" sz="1200" b="0" dirty="0">
                <a:solidFill>
                  <a:srgbClr val="000066"/>
                </a:solidFill>
                <a:effectLst/>
              </a:rPr>
              <a:t>, are </a:t>
            </a:r>
            <a:r>
              <a:rPr lang="lt-LT" sz="1200" b="0" dirty="0" err="1">
                <a:solidFill>
                  <a:srgbClr val="000066"/>
                </a:solidFill>
                <a:effectLst/>
              </a:rPr>
              <a:t>available</a:t>
            </a:r>
            <a:r>
              <a:rPr lang="lt-LT" sz="1200" b="0" dirty="0">
                <a:solidFill>
                  <a:srgbClr val="000066"/>
                </a:solidFill>
                <a:effectLst/>
              </a:rPr>
              <a:t> at </a:t>
            </a:r>
            <a:r>
              <a:rPr lang="lt-LT" sz="1200" b="0" dirty="0" err="1">
                <a:solidFill>
                  <a:srgbClr val="000066"/>
                </a:solidFill>
                <a:effectLst/>
              </a:rPr>
              <a:t>The</a:t>
            </a:r>
            <a:r>
              <a:rPr lang="lt-LT" sz="1200" b="0" dirty="0">
                <a:solidFill>
                  <a:srgbClr val="000066"/>
                </a:solidFill>
                <a:effectLst/>
              </a:rPr>
              <a:t> </a:t>
            </a:r>
            <a:r>
              <a:rPr lang="lt-LT" sz="1200" b="0" dirty="0" err="1">
                <a:solidFill>
                  <a:srgbClr val="000066"/>
                </a:solidFill>
                <a:effectLst/>
              </a:rPr>
              <a:t>World's</a:t>
            </a:r>
            <a:r>
              <a:rPr lang="lt-LT" sz="1200" b="0" dirty="0">
                <a:solidFill>
                  <a:srgbClr val="000066"/>
                </a:solidFill>
                <a:effectLst/>
              </a:rPr>
              <a:t> </a:t>
            </a:r>
            <a:r>
              <a:rPr lang="lt-LT" sz="1200" b="0" dirty="0" err="1">
                <a:solidFill>
                  <a:srgbClr val="000066"/>
                </a:solidFill>
                <a:effectLst/>
              </a:rPr>
              <a:t>Top</a:t>
            </a:r>
            <a:r>
              <a:rPr lang="lt-LT" sz="1200" b="0" dirty="0">
                <a:solidFill>
                  <a:srgbClr val="000066"/>
                </a:solidFill>
                <a:effectLst/>
              </a:rPr>
              <a:t> </a:t>
            </a:r>
            <a:r>
              <a:rPr lang="lt-LT" sz="1200" b="0" dirty="0" err="1">
                <a:solidFill>
                  <a:srgbClr val="000066"/>
                </a:solidFill>
                <a:effectLst/>
              </a:rPr>
              <a:t>Income</a:t>
            </a:r>
            <a:r>
              <a:rPr lang="lt-LT" sz="1200" b="0" dirty="0">
                <a:solidFill>
                  <a:srgbClr val="000066"/>
                </a:solidFill>
                <a:effectLst/>
              </a:rPr>
              <a:t> </a:t>
            </a:r>
            <a:r>
              <a:rPr lang="lt-LT" sz="1200" b="0" dirty="0" err="1">
                <a:solidFill>
                  <a:srgbClr val="000066"/>
                </a:solidFill>
                <a:effectLst/>
              </a:rPr>
              <a:t>Database</a:t>
            </a:r>
            <a:r>
              <a:rPr lang="lt-LT" sz="1200" b="0" dirty="0">
                <a:solidFill>
                  <a:srgbClr val="000066"/>
                </a:solidFill>
                <a:effectLst/>
              </a:rPr>
              <a:t>. </a:t>
            </a:r>
            <a:r>
              <a:rPr lang="lt-LT" sz="1200" b="0" dirty="0" err="1">
                <a:solidFill>
                  <a:srgbClr val="000066"/>
                </a:solidFill>
                <a:effectLst/>
              </a:rPr>
              <a:t>Updated</a:t>
            </a:r>
            <a:r>
              <a:rPr lang="lt-LT" sz="1200" b="0" dirty="0">
                <a:solidFill>
                  <a:srgbClr val="000066"/>
                </a:solidFill>
                <a:effectLst/>
              </a:rPr>
              <a:t> </a:t>
            </a:r>
            <a:r>
              <a:rPr lang="lt-LT" sz="1200" b="0" dirty="0" err="1">
                <a:solidFill>
                  <a:srgbClr val="000066"/>
                </a:solidFill>
                <a:effectLst/>
              </a:rPr>
              <a:t>September</a:t>
            </a:r>
            <a:r>
              <a:rPr lang="lt-LT" sz="1200" b="0" dirty="0">
                <a:solidFill>
                  <a:srgbClr val="000066"/>
                </a:solidFill>
                <a:effectLst/>
              </a:rPr>
              <a:t> 2013. "</a:t>
            </a:r>
          </a:p>
          <a:p>
            <a:pPr>
              <a:defRPr/>
            </a:pPr>
            <a:endParaRPr lang="lt-LT" sz="1400" kern="0" dirty="0">
              <a:solidFill>
                <a:srgbClr val="0000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361950" y="0"/>
            <a:ext cx="8466138"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5400" smtClean="0">
                <a:effectLst/>
              </a:rPr>
              <a:t>ВСТУПЛЕНИЕ</a:t>
            </a:r>
            <a:endParaRPr lang="lt-LT" altLang="lt-LT" sz="5400" smtClean="0">
              <a:effectLst/>
            </a:endParaRPr>
          </a:p>
        </p:txBody>
      </p:sp>
      <p:sp>
        <p:nvSpPr>
          <p:cNvPr id="505859" name="Rectangle 3"/>
          <p:cNvSpPr>
            <a:spLocks noChangeArrowheads="1"/>
          </p:cNvSpPr>
          <p:nvPr/>
        </p:nvSpPr>
        <p:spPr bwMode="auto">
          <a:xfrm>
            <a:off x="0" y="949325"/>
            <a:ext cx="9144000" cy="211138"/>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dirty="0">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200025" y="1281113"/>
            <a:ext cx="9042400" cy="4481512"/>
          </a:xfrm>
          <a:prstGeom prst="rect">
            <a:avLst/>
          </a:prstGeom>
          <a:noFill/>
          <a:ln w="15875">
            <a:noFill/>
            <a:miter lim="800000"/>
            <a:headEnd/>
            <a:tailEnd/>
          </a:ln>
        </p:spPr>
        <p:txBody>
          <a:bodyPr>
            <a:spAutoFit/>
          </a:bodyPr>
          <a:lstStyle/>
          <a:p>
            <a:pPr>
              <a:spcBef>
                <a:spcPts val="1200"/>
              </a:spcBef>
              <a:buClr>
                <a:srgbClr val="CA0026"/>
              </a:buClr>
              <a:buSzPct val="120000"/>
            </a:pPr>
            <a:r>
              <a:rPr lang="ru-RU" altLang="lt-LT" sz="4000" i="1">
                <a:solidFill>
                  <a:srgbClr val="0033CC"/>
                </a:solidFill>
                <a:latin typeface="Arial" charset="0"/>
              </a:rPr>
              <a:t>1) Нищета является последствием неравенства;</a:t>
            </a:r>
          </a:p>
          <a:p>
            <a:pPr>
              <a:spcBef>
                <a:spcPts val="1200"/>
              </a:spcBef>
              <a:buClr>
                <a:srgbClr val="CA0026"/>
              </a:buClr>
              <a:buSzPct val="120000"/>
            </a:pPr>
            <a:endParaRPr lang="ru-RU" altLang="lt-LT" sz="4000" i="1">
              <a:solidFill>
                <a:srgbClr val="0033CC"/>
              </a:solidFill>
              <a:latin typeface="Arial" charset="0"/>
            </a:endParaRPr>
          </a:p>
          <a:p>
            <a:pPr>
              <a:spcBef>
                <a:spcPts val="1200"/>
              </a:spcBef>
              <a:buClr>
                <a:srgbClr val="CA0026"/>
              </a:buClr>
              <a:buSzPct val="120000"/>
            </a:pPr>
            <a:r>
              <a:rPr lang="ru-RU" altLang="lt-LT" sz="4000" i="1">
                <a:solidFill>
                  <a:srgbClr val="0033CC"/>
                </a:solidFill>
                <a:latin typeface="Arial" charset="0"/>
              </a:rPr>
              <a:t> 2) ... „обещание всеобщего благополучия не только было нарушено, но и отменено“  </a:t>
            </a:r>
            <a:r>
              <a:rPr lang="ru-RU" altLang="lt-LT" sz="2800" i="1">
                <a:solidFill>
                  <a:srgbClr val="000066"/>
                </a:solidFill>
                <a:latin typeface="Arial" charset="0"/>
              </a:rPr>
              <a:t>(prof. Z. Bauman)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2" end="2"/>
                                            </p:txEl>
                                          </p:spTgt>
                                        </p:tgtEl>
                                        <p:attrNameLst>
                                          <p:attrName>style.visibility</p:attrName>
                                        </p:attrNameLst>
                                      </p:cBhvr>
                                      <p:to>
                                        <p:strVal val="visible"/>
                                      </p:to>
                                    </p:set>
                                    <p:animEffect transition="in" filter="dissolve">
                                      <p:cBhvr>
                                        <p:cTn id="17" dur="500"/>
                                        <p:tgtEl>
                                          <p:spTgt spid="5058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813"/>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400" smtClean="0">
                <a:effectLst/>
              </a:rPr>
              <a:t>Роль профсоюзов</a:t>
            </a:r>
            <a:r>
              <a:rPr lang="lt-LT" altLang="lt-LT" sz="4400" smtClean="0">
                <a:effectLst/>
              </a:rPr>
              <a:t> (1)</a:t>
            </a:r>
          </a:p>
        </p:txBody>
      </p:sp>
      <p:sp>
        <p:nvSpPr>
          <p:cNvPr id="505859" name="Rectangle 3"/>
          <p:cNvSpPr>
            <a:spLocks noChangeArrowheads="1"/>
          </p:cNvSpPr>
          <p:nvPr/>
        </p:nvSpPr>
        <p:spPr bwMode="auto">
          <a:xfrm>
            <a:off x="0" y="633413"/>
            <a:ext cx="9144000" cy="227012"/>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168275" y="957263"/>
            <a:ext cx="8839200" cy="5584825"/>
          </a:xfrm>
          <a:prstGeom prst="rect">
            <a:avLst/>
          </a:prstGeom>
          <a:noFill/>
          <a:ln w="9525">
            <a:noFill/>
            <a:miter lim="800000"/>
            <a:headEnd/>
            <a:tailEnd/>
          </a:ln>
        </p:spPr>
        <p:txBody>
          <a:bodyPr>
            <a:spAutoFit/>
          </a:bodyPr>
          <a:lstStyle/>
          <a:p>
            <a:pPr algn="just">
              <a:buClr>
                <a:srgbClr val="CA0026"/>
              </a:buClr>
              <a:buSzPct val="120000"/>
            </a:pPr>
            <a:r>
              <a:rPr lang="lt-LT" sz="3600">
                <a:solidFill>
                  <a:srgbClr val="000099"/>
                </a:solidFill>
              </a:rPr>
              <a:t>1) </a:t>
            </a:r>
            <a:r>
              <a:rPr lang="ru-RU" sz="3600">
                <a:solidFill>
                  <a:srgbClr val="000099"/>
                </a:solidFill>
              </a:rPr>
              <a:t>Увеличивают равномерность распределения прибыли</a:t>
            </a:r>
            <a:r>
              <a:rPr lang="lt-LT" sz="3600">
                <a:solidFill>
                  <a:srgbClr val="000099"/>
                </a:solidFill>
              </a:rPr>
              <a:t>;</a:t>
            </a:r>
          </a:p>
          <a:p>
            <a:pPr algn="just">
              <a:buClr>
                <a:srgbClr val="CA0026"/>
              </a:buClr>
              <a:buSzPct val="120000"/>
            </a:pPr>
            <a:r>
              <a:rPr lang="lt-LT" sz="3600">
                <a:solidFill>
                  <a:srgbClr val="000099"/>
                </a:solidFill>
              </a:rPr>
              <a:t>2) </a:t>
            </a:r>
            <a:r>
              <a:rPr lang="ru-RU" sz="3600">
                <a:solidFill>
                  <a:srgbClr val="000099"/>
                </a:solidFill>
              </a:rPr>
              <a:t>Уменьшают неравенство доходов</a:t>
            </a:r>
            <a:r>
              <a:rPr lang="lt-LT" sz="3600">
                <a:solidFill>
                  <a:srgbClr val="000099"/>
                </a:solidFill>
              </a:rPr>
              <a:t>;</a:t>
            </a:r>
          </a:p>
          <a:p>
            <a:pPr algn="just">
              <a:buClr>
                <a:srgbClr val="CA0026"/>
              </a:buClr>
              <a:buSzPct val="120000"/>
            </a:pPr>
            <a:r>
              <a:rPr lang="lt-LT" sz="3600">
                <a:solidFill>
                  <a:srgbClr val="000099"/>
                </a:solidFill>
              </a:rPr>
              <a:t>3) </a:t>
            </a:r>
            <a:r>
              <a:rPr lang="ru-RU" sz="3600">
                <a:solidFill>
                  <a:srgbClr val="000099"/>
                </a:solidFill>
              </a:rPr>
              <a:t>Увеличивают социальную чувствительность трудовых отношений</a:t>
            </a:r>
            <a:r>
              <a:rPr lang="lt-LT" sz="3600">
                <a:solidFill>
                  <a:srgbClr val="000099"/>
                </a:solidFill>
              </a:rPr>
              <a:t>;</a:t>
            </a:r>
          </a:p>
          <a:p>
            <a:pPr algn="just">
              <a:buClr>
                <a:srgbClr val="CA0026"/>
              </a:buClr>
              <a:buSzPct val="120000"/>
            </a:pPr>
            <a:r>
              <a:rPr lang="lt-LT" sz="3600">
                <a:solidFill>
                  <a:srgbClr val="000099"/>
                </a:solidFill>
              </a:rPr>
              <a:t>4) </a:t>
            </a:r>
            <a:r>
              <a:rPr lang="ru-RU" sz="3600">
                <a:solidFill>
                  <a:srgbClr val="000099"/>
                </a:solidFill>
              </a:rPr>
              <a:t>Увеличивают удовлетворенность работников в трудовой сфере (привлекательность рынка труда страны)</a:t>
            </a:r>
            <a:r>
              <a:rPr lang="lt-LT" sz="360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5860">
                                            <p:txEl>
                                              <p:pRg st="3" end="3"/>
                                            </p:txEl>
                                          </p:spTgt>
                                        </p:tgtEl>
                                        <p:attrNameLst>
                                          <p:attrName>style.visibility</p:attrName>
                                        </p:attrNameLst>
                                      </p:cBhvr>
                                      <p:to>
                                        <p:strVal val="visible"/>
                                      </p:to>
                                    </p:set>
                                    <p:animEffect transition="in" filter="dissolve">
                                      <p:cBhvr>
                                        <p:cTn id="27" dur="500"/>
                                        <p:tgtEl>
                                          <p:spTgt spid="5058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813"/>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4400" smtClean="0">
                <a:effectLst/>
              </a:rPr>
              <a:t>Роль профсоюзов</a:t>
            </a:r>
            <a:r>
              <a:rPr lang="lt-LT" altLang="lt-LT" sz="4400" smtClean="0">
                <a:effectLst/>
              </a:rPr>
              <a:t>(2)</a:t>
            </a:r>
          </a:p>
        </p:txBody>
      </p:sp>
      <p:sp>
        <p:nvSpPr>
          <p:cNvPr id="505859" name="Rectangle 3"/>
          <p:cNvSpPr>
            <a:spLocks noChangeArrowheads="1"/>
          </p:cNvSpPr>
          <p:nvPr/>
        </p:nvSpPr>
        <p:spPr bwMode="auto">
          <a:xfrm>
            <a:off x="0" y="633413"/>
            <a:ext cx="9144000" cy="227012"/>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168275" y="957263"/>
            <a:ext cx="8839200" cy="3937000"/>
          </a:xfrm>
          <a:prstGeom prst="rect">
            <a:avLst/>
          </a:prstGeom>
          <a:noFill/>
          <a:ln w="9525">
            <a:noFill/>
            <a:miter lim="800000"/>
            <a:headEnd/>
            <a:tailEnd/>
          </a:ln>
        </p:spPr>
        <p:txBody>
          <a:bodyPr>
            <a:spAutoFit/>
          </a:bodyPr>
          <a:lstStyle/>
          <a:p>
            <a:pPr algn="just">
              <a:buClr>
                <a:srgbClr val="CA0026"/>
              </a:buClr>
              <a:buSzPct val="120000"/>
            </a:pPr>
            <a:r>
              <a:rPr lang="lt-LT" sz="3600">
                <a:solidFill>
                  <a:srgbClr val="000099"/>
                </a:solidFill>
              </a:rPr>
              <a:t>5) </a:t>
            </a:r>
            <a:r>
              <a:rPr lang="ru-RU" sz="3600">
                <a:solidFill>
                  <a:srgbClr val="000099"/>
                </a:solidFill>
              </a:rPr>
              <a:t>Уменьшают возможности не прозрачных действий на уровне предприятия</a:t>
            </a:r>
            <a:r>
              <a:rPr lang="lt-LT" sz="3600">
                <a:solidFill>
                  <a:srgbClr val="000099"/>
                </a:solidFill>
              </a:rPr>
              <a:t>;</a:t>
            </a:r>
          </a:p>
          <a:p>
            <a:pPr algn="just">
              <a:buClr>
                <a:srgbClr val="CA0026"/>
              </a:buClr>
              <a:buSzPct val="120000"/>
            </a:pPr>
            <a:r>
              <a:rPr lang="lt-LT" sz="3600">
                <a:solidFill>
                  <a:srgbClr val="000099"/>
                </a:solidFill>
              </a:rPr>
              <a:t>6) </a:t>
            </a:r>
            <a:r>
              <a:rPr lang="ru-RU" sz="3600">
                <a:solidFill>
                  <a:srgbClr val="000099"/>
                </a:solidFill>
              </a:rPr>
              <a:t>Уменьшают присваиваемую работодателем часть прибыли</a:t>
            </a:r>
            <a:r>
              <a:rPr lang="lt-LT" sz="3600">
                <a:solidFill>
                  <a:srgbClr val="000099"/>
                </a:solidFill>
              </a:rPr>
              <a:t>;</a:t>
            </a:r>
          </a:p>
          <a:p>
            <a:pPr algn="just">
              <a:buClr>
                <a:srgbClr val="CA0026"/>
              </a:buClr>
              <a:buSzPct val="120000"/>
            </a:pPr>
            <a:r>
              <a:rPr lang="lt-LT" sz="3600">
                <a:solidFill>
                  <a:srgbClr val="000099"/>
                </a:solidFill>
              </a:rPr>
              <a:t>7) </a:t>
            </a:r>
            <a:r>
              <a:rPr lang="ru-RU" sz="3600">
                <a:solidFill>
                  <a:srgbClr val="000099"/>
                </a:solidFill>
              </a:rPr>
              <a:t>Увеличивают эффективность использования трудовых ресурсов</a:t>
            </a:r>
            <a:r>
              <a:rPr lang="lt-LT" sz="360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15888"/>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3200" smtClean="0">
                <a:effectLst/>
              </a:rPr>
              <a:t>Основная проблема внедрения работников в управление предприятием</a:t>
            </a:r>
            <a:endParaRPr lang="lt-LT" altLang="lt-LT" sz="3200" smtClean="0">
              <a:effectLst/>
            </a:endParaRPr>
          </a:p>
        </p:txBody>
      </p:sp>
      <p:sp>
        <p:nvSpPr>
          <p:cNvPr id="505859" name="Rectangle 3"/>
          <p:cNvSpPr>
            <a:spLocks noChangeArrowheads="1"/>
          </p:cNvSpPr>
          <p:nvPr/>
        </p:nvSpPr>
        <p:spPr bwMode="auto">
          <a:xfrm>
            <a:off x="0" y="1198563"/>
            <a:ext cx="9144000" cy="211137"/>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203200" y="1593850"/>
            <a:ext cx="8839200" cy="5035550"/>
          </a:xfrm>
          <a:prstGeom prst="rect">
            <a:avLst/>
          </a:prstGeom>
          <a:noFill/>
          <a:ln w="9525">
            <a:noFill/>
            <a:miter lim="800000"/>
            <a:headEnd/>
            <a:tailEnd/>
          </a:ln>
        </p:spPr>
        <p:txBody>
          <a:bodyPr>
            <a:spAutoFit/>
          </a:bodyPr>
          <a:lstStyle/>
          <a:p>
            <a:pPr algn="ctr">
              <a:buClr>
                <a:srgbClr val="CA0026"/>
              </a:buClr>
              <a:buSzPct val="120000"/>
            </a:pPr>
            <a:r>
              <a:rPr lang="ru-RU" sz="3600">
                <a:solidFill>
                  <a:srgbClr val="FF0000"/>
                </a:solidFill>
              </a:rPr>
              <a:t>ПРОБЛЕМА РАСПРЕДЕЛЕНИЯ ДОХОДОВ ПРЕДПРИЯТИЯ МЕЖДУ РАБОТОДАТЕЛЕМ И РАБОТНИКАМИ</a:t>
            </a:r>
            <a:endParaRPr lang="lt-LT" sz="3600">
              <a:solidFill>
                <a:srgbClr val="FF0000"/>
              </a:solidFill>
            </a:endParaRPr>
          </a:p>
          <a:p>
            <a:pPr algn="just">
              <a:buClr>
                <a:srgbClr val="CA0026"/>
              </a:buClr>
              <a:buSzPct val="120000"/>
            </a:pPr>
            <a:endParaRPr lang="lt-LT" sz="3600">
              <a:solidFill>
                <a:srgbClr val="000099"/>
              </a:solidFill>
            </a:endParaRPr>
          </a:p>
          <a:p>
            <a:pPr algn="just">
              <a:buClr>
                <a:srgbClr val="CA0026"/>
              </a:buClr>
              <a:buSzPct val="120000"/>
            </a:pPr>
            <a:r>
              <a:rPr lang="lt-LT" sz="3600">
                <a:solidFill>
                  <a:srgbClr val="000099"/>
                </a:solidFill>
              </a:rPr>
              <a:t>a) </a:t>
            </a:r>
            <a:r>
              <a:rPr lang="ru-RU" sz="3600">
                <a:solidFill>
                  <a:srgbClr val="000099"/>
                </a:solidFill>
              </a:rPr>
              <a:t>БОЛЬШЕ ПРИСВОИТЬ (без работников)</a:t>
            </a:r>
            <a:endParaRPr lang="lt-LT" sz="3600">
              <a:solidFill>
                <a:srgbClr val="000099"/>
              </a:solidFill>
            </a:endParaRPr>
          </a:p>
          <a:p>
            <a:pPr algn="just">
              <a:buClr>
                <a:srgbClr val="CA0026"/>
              </a:buClr>
              <a:buSzPct val="120000"/>
            </a:pPr>
            <a:endParaRPr lang="lt-LT" sz="3600">
              <a:solidFill>
                <a:srgbClr val="000099"/>
              </a:solidFill>
            </a:endParaRPr>
          </a:p>
          <a:p>
            <a:pPr algn="just">
              <a:buClr>
                <a:srgbClr val="CA0026"/>
              </a:buClr>
              <a:buSzPct val="120000"/>
            </a:pPr>
            <a:r>
              <a:rPr lang="lt-LT" sz="3600">
                <a:solidFill>
                  <a:srgbClr val="000099"/>
                </a:solidFill>
              </a:rPr>
              <a:t>b) </a:t>
            </a:r>
            <a:r>
              <a:rPr lang="ru-RU" sz="3600">
                <a:solidFill>
                  <a:srgbClr val="000099"/>
                </a:solidFill>
              </a:rPr>
              <a:t>БОЛЬШЕ ЗАРАБОТАТЬ (с работниками)</a:t>
            </a:r>
            <a:r>
              <a:rPr lang="lt-LT" sz="3600">
                <a:solidFill>
                  <a:srgbClr val="00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2" end="2"/>
                                            </p:txEl>
                                          </p:spTgt>
                                        </p:tgtEl>
                                        <p:attrNameLst>
                                          <p:attrName>style.visibility</p:attrName>
                                        </p:attrNameLst>
                                      </p:cBhvr>
                                      <p:to>
                                        <p:strVal val="visible"/>
                                      </p:to>
                                    </p:set>
                                    <p:animEffect transition="in" filter="dissolve">
                                      <p:cBhvr>
                                        <p:cTn id="17" dur="500"/>
                                        <p:tgtEl>
                                          <p:spTgt spid="5058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4" end="4"/>
                                            </p:txEl>
                                          </p:spTgt>
                                        </p:tgtEl>
                                        <p:attrNameLst>
                                          <p:attrName>style.visibility</p:attrName>
                                        </p:attrNameLst>
                                      </p:cBhvr>
                                      <p:to>
                                        <p:strVal val="visible"/>
                                      </p:to>
                                    </p:set>
                                    <p:animEffect transition="in" filter="dissolve">
                                      <p:cBhvr>
                                        <p:cTn id="22" dur="500"/>
                                        <p:tgtEl>
                                          <p:spTgt spid="5058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193675" y="0"/>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3600" smtClean="0">
                <a:effectLst/>
              </a:rPr>
              <a:t>Возможности деятельности </a:t>
            </a:r>
            <a:r>
              <a:rPr lang="lt-LT" altLang="lt-LT" sz="3600" smtClean="0">
                <a:effectLst/>
              </a:rPr>
              <a:t>в</a:t>
            </a:r>
            <a:r>
              <a:rPr lang="ru-RU" altLang="lt-LT" sz="3600" smtClean="0">
                <a:effectLst/>
              </a:rPr>
              <a:t> Литве</a:t>
            </a:r>
            <a:endParaRPr lang="lt-LT" altLang="lt-LT" sz="3600" smtClean="0">
              <a:effectLst/>
            </a:endParaRPr>
          </a:p>
        </p:txBody>
      </p:sp>
      <p:sp>
        <p:nvSpPr>
          <p:cNvPr id="505859" name="Rectangle 3"/>
          <p:cNvSpPr>
            <a:spLocks noChangeArrowheads="1"/>
          </p:cNvSpPr>
          <p:nvPr/>
        </p:nvSpPr>
        <p:spPr bwMode="auto">
          <a:xfrm>
            <a:off x="0" y="615950"/>
            <a:ext cx="9144000" cy="227013"/>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150813" y="673100"/>
            <a:ext cx="8839200" cy="5584825"/>
          </a:xfrm>
          <a:prstGeom prst="rect">
            <a:avLst/>
          </a:prstGeom>
          <a:noFill/>
          <a:ln w="9525">
            <a:noFill/>
            <a:miter lim="800000"/>
            <a:headEnd/>
            <a:tailEnd/>
          </a:ln>
        </p:spPr>
        <p:txBody>
          <a:bodyPr>
            <a:spAutoFit/>
          </a:bodyPr>
          <a:lstStyle/>
          <a:p>
            <a:pPr algn="just">
              <a:buClr>
                <a:srgbClr val="CA0026"/>
              </a:buClr>
              <a:buSzPct val="120000"/>
            </a:pPr>
            <a:r>
              <a:rPr lang="lt-LT" sz="3600">
                <a:solidFill>
                  <a:srgbClr val="000099"/>
                </a:solidFill>
              </a:rPr>
              <a:t>1) </a:t>
            </a:r>
            <a:r>
              <a:rPr lang="ru-RU" sz="3600">
                <a:solidFill>
                  <a:srgbClr val="000099"/>
                </a:solidFill>
              </a:rPr>
              <a:t>Инициирование подписания коллективных договоров на всех уровнях</a:t>
            </a:r>
            <a:r>
              <a:rPr lang="lt-LT" sz="3600">
                <a:solidFill>
                  <a:srgbClr val="000099"/>
                </a:solidFill>
              </a:rPr>
              <a:t>;</a:t>
            </a:r>
          </a:p>
          <a:p>
            <a:pPr algn="just">
              <a:buClr>
                <a:srgbClr val="CA0026"/>
              </a:buClr>
              <a:buSzPct val="120000"/>
            </a:pPr>
            <a:r>
              <a:rPr lang="lt-LT" sz="3600">
                <a:solidFill>
                  <a:srgbClr val="000099"/>
                </a:solidFill>
              </a:rPr>
              <a:t>2) </a:t>
            </a:r>
            <a:r>
              <a:rPr lang="ru-RU" sz="3600">
                <a:solidFill>
                  <a:srgbClr val="000099"/>
                </a:solidFill>
              </a:rPr>
              <a:t>Увеличение привлекательности членства в профсоюзах (</a:t>
            </a:r>
            <a:r>
              <a:rPr lang="ru-RU" sz="3600" b="0" i="1">
                <a:solidFill>
                  <a:srgbClr val="FF0000"/>
                </a:solidFill>
              </a:rPr>
              <a:t>акция красных конвертов для рискованных профессий</a:t>
            </a:r>
            <a:r>
              <a:rPr lang="ru-RU" sz="3600">
                <a:solidFill>
                  <a:srgbClr val="000099"/>
                </a:solidFill>
              </a:rPr>
              <a:t>)</a:t>
            </a:r>
            <a:r>
              <a:rPr lang="lt-LT" sz="3600">
                <a:solidFill>
                  <a:srgbClr val="000099"/>
                </a:solidFill>
              </a:rPr>
              <a:t>;</a:t>
            </a:r>
          </a:p>
          <a:p>
            <a:pPr algn="just">
              <a:buClr>
                <a:srgbClr val="CA0026"/>
              </a:buClr>
              <a:buSzPct val="120000"/>
            </a:pPr>
            <a:r>
              <a:rPr lang="lt-LT" sz="3600">
                <a:solidFill>
                  <a:srgbClr val="000099"/>
                </a:solidFill>
              </a:rPr>
              <a:t>3) </a:t>
            </a:r>
            <a:r>
              <a:rPr lang="ru-RU" sz="3600">
                <a:solidFill>
                  <a:srgbClr val="000099"/>
                </a:solidFill>
              </a:rPr>
              <a:t>Развитие и поощрение форм участия работников в прибыли</a:t>
            </a:r>
            <a:r>
              <a:rPr lang="lt-LT" sz="3600">
                <a:solidFill>
                  <a:srgbClr val="000099"/>
                </a:solidFill>
              </a:rPr>
              <a:t> (</a:t>
            </a:r>
            <a:r>
              <a:rPr lang="ru-RU" sz="3600" b="0" i="1">
                <a:solidFill>
                  <a:srgbClr val="000099"/>
                </a:solidFill>
              </a:rPr>
              <a:t>информация, обучения</a:t>
            </a:r>
            <a:r>
              <a:rPr lang="ru-RU" sz="3600">
                <a:solidFill>
                  <a:srgbClr val="000099"/>
                </a:solidFill>
              </a:rPr>
              <a:t>)</a:t>
            </a:r>
            <a:r>
              <a:rPr lang="lt-LT" sz="360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0"/>
            <a:ext cx="8712200"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3600" smtClean="0">
                <a:effectLst/>
              </a:rPr>
              <a:t>Возможности деятельности </a:t>
            </a:r>
            <a:r>
              <a:rPr lang="lt-LT" altLang="lt-LT" sz="3600" smtClean="0">
                <a:effectLst/>
              </a:rPr>
              <a:t>в</a:t>
            </a:r>
            <a:r>
              <a:rPr lang="ru-RU" altLang="lt-LT" sz="3600" smtClean="0">
                <a:effectLst/>
              </a:rPr>
              <a:t> Литве</a:t>
            </a:r>
            <a:endParaRPr lang="lt-LT" altLang="lt-LT" sz="3600" smtClean="0">
              <a:effectLst/>
            </a:endParaRPr>
          </a:p>
        </p:txBody>
      </p:sp>
      <p:sp>
        <p:nvSpPr>
          <p:cNvPr id="505859" name="Rectangle 3"/>
          <p:cNvSpPr>
            <a:spLocks noChangeArrowheads="1"/>
          </p:cNvSpPr>
          <p:nvPr/>
        </p:nvSpPr>
        <p:spPr bwMode="auto">
          <a:xfrm>
            <a:off x="0" y="615950"/>
            <a:ext cx="9144000" cy="227013"/>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sp>
        <p:nvSpPr>
          <p:cNvPr id="505860" name="Text Box 4"/>
          <p:cNvSpPr txBox="1">
            <a:spLocks noChangeArrowheads="1"/>
          </p:cNvSpPr>
          <p:nvPr/>
        </p:nvSpPr>
        <p:spPr bwMode="auto">
          <a:xfrm>
            <a:off x="150813" y="755650"/>
            <a:ext cx="8839200" cy="5462588"/>
          </a:xfrm>
          <a:prstGeom prst="rect">
            <a:avLst/>
          </a:prstGeom>
          <a:noFill/>
          <a:ln w="9525">
            <a:noFill/>
            <a:miter lim="800000"/>
            <a:headEnd/>
            <a:tailEnd/>
          </a:ln>
        </p:spPr>
        <p:txBody>
          <a:bodyPr>
            <a:spAutoFit/>
          </a:bodyPr>
          <a:lstStyle/>
          <a:p>
            <a:pPr algn="just">
              <a:buClr>
                <a:srgbClr val="CA0026"/>
              </a:buClr>
              <a:buSzPct val="120000"/>
            </a:pPr>
            <a:r>
              <a:rPr lang="lt-LT" sz="3600">
                <a:solidFill>
                  <a:srgbClr val="000099"/>
                </a:solidFill>
              </a:rPr>
              <a:t>4) </a:t>
            </a:r>
            <a:r>
              <a:rPr lang="ru-RU" sz="3600">
                <a:solidFill>
                  <a:srgbClr val="000099"/>
                </a:solidFill>
              </a:rPr>
              <a:t>Социальные акции «Поговори с работодателем о Твоей зарплате»</a:t>
            </a:r>
            <a:r>
              <a:rPr lang="lt-LT" sz="3600">
                <a:solidFill>
                  <a:srgbClr val="000099"/>
                </a:solidFill>
              </a:rPr>
              <a:t>;</a:t>
            </a:r>
          </a:p>
          <a:p>
            <a:pPr algn="just">
              <a:buClr>
                <a:srgbClr val="CA0026"/>
              </a:buClr>
              <a:buSzPct val="120000"/>
            </a:pPr>
            <a:r>
              <a:rPr lang="lt-LT" sz="3600">
                <a:solidFill>
                  <a:srgbClr val="000099"/>
                </a:solidFill>
              </a:rPr>
              <a:t>5) </a:t>
            </a:r>
            <a:r>
              <a:rPr lang="ru-RU" sz="3600">
                <a:solidFill>
                  <a:srgbClr val="000099"/>
                </a:solidFill>
              </a:rPr>
              <a:t>Движение против коррупции и неэффективного управления государством</a:t>
            </a:r>
            <a:r>
              <a:rPr lang="lt-LT" sz="3600">
                <a:solidFill>
                  <a:srgbClr val="000099"/>
                </a:solidFill>
              </a:rPr>
              <a:t> (</a:t>
            </a:r>
            <a:r>
              <a:rPr lang="ru-RU" sz="2800">
                <a:solidFill>
                  <a:srgbClr val="000099"/>
                </a:solidFill>
              </a:rPr>
              <a:t>системное накопление и распространение информации о нарушениях – ОЧЕНЬ ВАЖНО</a:t>
            </a:r>
            <a:r>
              <a:rPr lang="lt-LT" sz="3600">
                <a:solidFill>
                  <a:srgbClr val="000099"/>
                </a:solidFill>
              </a:rPr>
              <a:t>)</a:t>
            </a:r>
            <a:r>
              <a:rPr lang="ru-RU" sz="3600">
                <a:solidFill>
                  <a:srgbClr val="000099"/>
                </a:solidFill>
              </a:rPr>
              <a:t>.</a:t>
            </a:r>
            <a:r>
              <a:rPr lang="lt-LT" sz="3600">
                <a:solidFill>
                  <a:srgbClr val="000099"/>
                </a:solidFill>
              </a:rPr>
              <a:t> </a:t>
            </a:r>
            <a:endParaRPr lang="ru-RU" sz="3600">
              <a:solidFill>
                <a:srgbClr val="000099"/>
              </a:solidFill>
            </a:endParaRPr>
          </a:p>
          <a:p>
            <a:pPr algn="just">
              <a:buClr>
                <a:srgbClr val="CA0026"/>
              </a:buClr>
              <a:buSzPct val="120000"/>
            </a:pPr>
            <a:r>
              <a:rPr lang="lt-LT" sz="3600">
                <a:solidFill>
                  <a:srgbClr val="000099"/>
                </a:solidFill>
              </a:rPr>
              <a:t>6) </a:t>
            </a:r>
            <a:r>
              <a:rPr lang="ru-RU" sz="3600">
                <a:solidFill>
                  <a:srgbClr val="000099"/>
                </a:solidFill>
              </a:rPr>
              <a:t>Организация конкурса наиболее привлекательных и непривлекательных работодателей</a:t>
            </a:r>
            <a:r>
              <a:rPr lang="lt-LT" sz="360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P spid="50586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6545" name="Picture 1026" descr="krumpliaraciai"/>
          <p:cNvPicPr>
            <a:picLocks noChangeAspect="1" noChangeArrowheads="1"/>
          </p:cNvPicPr>
          <p:nvPr/>
        </p:nvPicPr>
        <p:blipFill>
          <a:blip r:embed="rId2"/>
          <a:srcRect/>
          <a:stretch>
            <a:fillRect/>
          </a:stretch>
        </p:blipFill>
        <p:spPr bwMode="auto">
          <a:xfrm>
            <a:off x="1143000" y="1676400"/>
            <a:ext cx="6705600" cy="4868863"/>
          </a:xfrm>
          <a:prstGeom prst="rect">
            <a:avLst/>
          </a:prstGeom>
          <a:noFill/>
          <a:ln w="9525">
            <a:noFill/>
            <a:miter lim="800000"/>
            <a:headEnd/>
            <a:tailEnd/>
          </a:ln>
        </p:spPr>
      </p:pic>
      <p:sp>
        <p:nvSpPr>
          <p:cNvPr id="110595" name="Rectangle 1027"/>
          <p:cNvSpPr>
            <a:spLocks noGrp="1" noChangeArrowheads="1"/>
          </p:cNvSpPr>
          <p:nvPr>
            <p:ph type="title"/>
          </p:nvPr>
        </p:nvSpPr>
        <p:spPr>
          <a:xfrm>
            <a:off x="311150" y="2667000"/>
            <a:ext cx="8428038" cy="838200"/>
          </a:xfrm>
        </p:spPr>
        <p:txBody>
          <a:bodyPr/>
          <a:lstStyle/>
          <a:p>
            <a:pPr eaLnBrk="1" hangingPunct="1"/>
            <a:r>
              <a:rPr lang="ru-RU" sz="5400" b="1" i="1" smtClean="0">
                <a:solidFill>
                  <a:srgbClr val="FF0000"/>
                </a:solidFill>
              </a:rPr>
              <a:t>Двигаться от конфронтации в сторону сотрудничества можно только с помощью решительных действий!</a:t>
            </a:r>
            <a:endParaRPr lang="en-GB" sz="5400" b="1" i="1"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ssolve">
                                      <p:cBhvr>
                                        <p:cTn id="7"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229600" cy="846137"/>
          </a:xfrm>
        </p:spPr>
        <p:txBody>
          <a:bodyPr vert="horz" wrap="square" lIns="91440" tIns="45720" rIns="91440" bIns="45720" numCol="1" anchor="t" anchorCtr="0" compatLnSpc="1">
            <a:prstTxWarp prst="textNoShape">
              <a:avLst/>
            </a:prstTxWarp>
          </a:bodyPr>
          <a:lstStyle/>
          <a:p>
            <a:pPr algn="ctr">
              <a:defRPr/>
            </a:pPr>
            <a:r>
              <a:rPr lang="ru-RU" sz="3200" smtClean="0">
                <a:effectLst/>
              </a:rPr>
              <a:t>Неравенство доходов растет во многих странах мира</a:t>
            </a:r>
            <a:endParaRPr lang="lt-LT" smtClean="0">
              <a:effectLst>
                <a:outerShdw blurRad="38100" dist="38100" dir="2700000" algn="tl">
                  <a:srgbClr val="C0C0C0"/>
                </a:outerShdw>
              </a:effectLst>
            </a:endParaRPr>
          </a:p>
        </p:txBody>
      </p:sp>
      <p:sp>
        <p:nvSpPr>
          <p:cNvPr id="3" name="Content Placeholder 2"/>
          <p:cNvSpPr>
            <a:spLocks noGrp="1"/>
          </p:cNvSpPr>
          <p:nvPr>
            <p:ph idx="1"/>
          </p:nvPr>
        </p:nvSpPr>
        <p:spPr>
          <a:xfrm>
            <a:off x="133350" y="5870575"/>
            <a:ext cx="8453438" cy="987425"/>
          </a:xfrm>
        </p:spPr>
        <p:txBody>
          <a:bodyPr/>
          <a:lstStyle/>
          <a:p>
            <a:pPr marL="0" indent="0">
              <a:buFont typeface="Wingdings 2" pitchFamily="18" charset="2"/>
              <a:buNone/>
              <a:defRPr/>
            </a:pPr>
            <a:r>
              <a:rPr lang="lt-LT" sz="1200" b="0" dirty="0">
                <a:solidFill>
                  <a:schemeClr val="accent6">
                    <a:lumMod val="75000"/>
                  </a:schemeClr>
                </a:solidFill>
              </a:rPr>
              <a:t>"</a:t>
            </a:r>
            <a:r>
              <a:rPr lang="lt-LT" sz="1200" b="0" dirty="0" err="1">
                <a:solidFill>
                  <a:schemeClr val="accent6">
                    <a:lumMod val="75000"/>
                  </a:schemeClr>
                </a:solidFill>
              </a:rPr>
              <a:t>Little</a:t>
            </a:r>
            <a:r>
              <a:rPr lang="lt-LT" sz="1200" b="0" dirty="0">
                <a:solidFill>
                  <a:schemeClr val="accent6">
                    <a:lumMod val="75000"/>
                  </a:schemeClr>
                </a:solidFill>
              </a:rPr>
              <a:t> </a:t>
            </a:r>
            <a:r>
              <a:rPr lang="lt-LT" sz="1200" b="0" dirty="0" err="1">
                <a:solidFill>
                  <a:schemeClr val="accent6">
                    <a:lumMod val="75000"/>
                  </a:schemeClr>
                </a:solidFill>
              </a:rPr>
              <a:t>change</a:t>
            </a:r>
            <a:r>
              <a:rPr lang="lt-LT" sz="1200" b="0" dirty="0">
                <a:solidFill>
                  <a:schemeClr val="accent6">
                    <a:lumMod val="75000"/>
                  </a:schemeClr>
                </a:solidFill>
              </a:rPr>
              <a:t>" </a:t>
            </a:r>
            <a:r>
              <a:rPr lang="lt-LT" sz="1200" b="0" dirty="0" err="1">
                <a:solidFill>
                  <a:schemeClr val="accent6">
                    <a:lumMod val="75000"/>
                  </a:schemeClr>
                </a:solidFill>
              </a:rPr>
              <a:t>in</a:t>
            </a:r>
            <a:r>
              <a:rPr lang="lt-LT" sz="1200" b="0" dirty="0">
                <a:solidFill>
                  <a:schemeClr val="accent6">
                    <a:lumMod val="75000"/>
                  </a:schemeClr>
                </a:solidFill>
              </a:rPr>
              <a:t> </a:t>
            </a:r>
            <a:r>
              <a:rPr lang="lt-LT" sz="1200" b="0" dirty="0" err="1">
                <a:solidFill>
                  <a:schemeClr val="accent6">
                    <a:lumMod val="75000"/>
                  </a:schemeClr>
                </a:solidFill>
              </a:rPr>
              <a:t>inequality</a:t>
            </a:r>
            <a:r>
              <a:rPr lang="lt-LT" sz="1200" b="0" dirty="0">
                <a:solidFill>
                  <a:schemeClr val="accent6">
                    <a:lumMod val="75000"/>
                  </a:schemeClr>
                </a:solidFill>
              </a:rPr>
              <a:t> </a:t>
            </a:r>
            <a:r>
              <a:rPr lang="lt-LT" sz="1200" b="0" dirty="0" err="1">
                <a:solidFill>
                  <a:schemeClr val="accent6">
                    <a:lumMod val="75000"/>
                  </a:schemeClr>
                </a:solidFill>
              </a:rPr>
              <a:t>refers</a:t>
            </a:r>
            <a:r>
              <a:rPr lang="lt-LT" sz="1200" b="0" dirty="0">
                <a:solidFill>
                  <a:schemeClr val="accent6">
                    <a:lumMod val="75000"/>
                  </a:schemeClr>
                </a:solidFill>
              </a:rPr>
              <a:t> to </a:t>
            </a:r>
            <a:r>
              <a:rPr lang="lt-LT" sz="1200" b="0" dirty="0" err="1">
                <a:solidFill>
                  <a:schemeClr val="accent6">
                    <a:lumMod val="75000"/>
                  </a:schemeClr>
                </a:solidFill>
              </a:rPr>
              <a:t>changes</a:t>
            </a:r>
            <a:r>
              <a:rPr lang="lt-LT" sz="1200" b="0" dirty="0">
                <a:solidFill>
                  <a:schemeClr val="accent6">
                    <a:lumMod val="75000"/>
                  </a:schemeClr>
                </a:solidFill>
              </a:rPr>
              <a:t> </a:t>
            </a:r>
            <a:r>
              <a:rPr lang="lt-LT" sz="1200" b="0" dirty="0" err="1">
                <a:solidFill>
                  <a:schemeClr val="accent6">
                    <a:lumMod val="75000"/>
                  </a:schemeClr>
                </a:solidFill>
              </a:rPr>
              <a:t>of</a:t>
            </a:r>
            <a:r>
              <a:rPr lang="lt-LT" sz="1200" b="0" dirty="0">
                <a:solidFill>
                  <a:schemeClr val="accent6">
                    <a:lumMod val="75000"/>
                  </a:schemeClr>
                </a:solidFill>
              </a:rPr>
              <a:t> </a:t>
            </a:r>
            <a:r>
              <a:rPr lang="lt-LT" sz="1200" b="0" dirty="0" err="1">
                <a:solidFill>
                  <a:schemeClr val="accent6">
                    <a:lumMod val="75000"/>
                  </a:schemeClr>
                </a:solidFill>
              </a:rPr>
              <a:t>less</a:t>
            </a:r>
            <a:r>
              <a:rPr lang="lt-LT" sz="1200" b="0" dirty="0">
                <a:solidFill>
                  <a:schemeClr val="accent6">
                    <a:lumMod val="75000"/>
                  </a:schemeClr>
                </a:solidFill>
              </a:rPr>
              <a:t> </a:t>
            </a:r>
            <a:r>
              <a:rPr lang="lt-LT" sz="1200" b="0" dirty="0" err="1">
                <a:solidFill>
                  <a:schemeClr val="accent6">
                    <a:lumMod val="75000"/>
                  </a:schemeClr>
                </a:solidFill>
              </a:rPr>
              <a:t>than</a:t>
            </a:r>
            <a:r>
              <a:rPr lang="lt-LT" sz="1200" b="0" dirty="0">
                <a:solidFill>
                  <a:schemeClr val="accent6">
                    <a:lumMod val="75000"/>
                  </a:schemeClr>
                </a:solidFill>
              </a:rPr>
              <a:t> 1.5 </a:t>
            </a:r>
            <a:r>
              <a:rPr lang="lt-LT" sz="1200" b="0" dirty="0" err="1">
                <a:solidFill>
                  <a:schemeClr val="accent6">
                    <a:lumMod val="75000"/>
                  </a:schemeClr>
                </a:solidFill>
              </a:rPr>
              <a:t>percentage</a:t>
            </a:r>
            <a:r>
              <a:rPr lang="lt-LT" sz="1200" b="0" dirty="0">
                <a:solidFill>
                  <a:schemeClr val="accent6">
                    <a:lumMod val="75000"/>
                  </a:schemeClr>
                </a:solidFill>
              </a:rPr>
              <a:t> </a:t>
            </a:r>
            <a:r>
              <a:rPr lang="lt-LT" sz="1200" b="0" dirty="0" err="1">
                <a:solidFill>
                  <a:schemeClr val="accent6">
                    <a:lumMod val="75000"/>
                  </a:schemeClr>
                </a:solidFill>
              </a:rPr>
              <a:t>points</a:t>
            </a:r>
            <a:endParaRPr lang="lt-LT" sz="1200" b="0" dirty="0">
              <a:solidFill>
                <a:schemeClr val="accent6">
                  <a:lumMod val="75000"/>
                </a:schemeClr>
              </a:solidFill>
            </a:endParaRPr>
          </a:p>
          <a:p>
            <a:pPr marL="0" indent="0">
              <a:buFont typeface="Wingdings 2" pitchFamily="18" charset="2"/>
              <a:buNone/>
              <a:defRPr/>
            </a:pPr>
            <a:r>
              <a:rPr lang="lt-LT" sz="1200" b="0" dirty="0">
                <a:solidFill>
                  <a:schemeClr val="accent6">
                    <a:lumMod val="75000"/>
                  </a:schemeClr>
                </a:solidFill>
              </a:rPr>
              <a:t>Data </a:t>
            </a:r>
            <a:r>
              <a:rPr lang="lt-LT" sz="1200" b="0" dirty="0" err="1">
                <a:solidFill>
                  <a:schemeClr val="accent6">
                    <a:lumMod val="75000"/>
                  </a:schemeClr>
                </a:solidFill>
              </a:rPr>
              <a:t>year</a:t>
            </a:r>
            <a:r>
              <a:rPr lang="lt-LT" sz="1200" b="0" dirty="0">
                <a:solidFill>
                  <a:schemeClr val="accent6">
                    <a:lumMod val="75000"/>
                  </a:schemeClr>
                </a:solidFill>
              </a:rPr>
              <a:t> </a:t>
            </a:r>
            <a:r>
              <a:rPr lang="lt-LT" sz="1200" b="0" dirty="0" err="1">
                <a:solidFill>
                  <a:schemeClr val="accent6">
                    <a:lumMod val="75000"/>
                  </a:schemeClr>
                </a:solidFill>
              </a:rPr>
              <a:t>for</a:t>
            </a:r>
            <a:r>
              <a:rPr lang="lt-LT" sz="1200" b="0" dirty="0">
                <a:solidFill>
                  <a:schemeClr val="accent6">
                    <a:lumMod val="75000"/>
                  </a:schemeClr>
                </a:solidFill>
              </a:rPr>
              <a:t> 2013 (</a:t>
            </a:r>
            <a:r>
              <a:rPr lang="lt-LT" sz="1200" b="0" dirty="0" err="1">
                <a:solidFill>
                  <a:schemeClr val="accent6">
                    <a:lumMod val="75000"/>
                  </a:schemeClr>
                </a:solidFill>
              </a:rPr>
              <a:t>or</a:t>
            </a:r>
            <a:r>
              <a:rPr lang="lt-LT" sz="1200" b="0" dirty="0">
                <a:solidFill>
                  <a:schemeClr val="accent6">
                    <a:lumMod val="75000"/>
                  </a:schemeClr>
                </a:solidFill>
              </a:rPr>
              <a:t> </a:t>
            </a:r>
            <a:r>
              <a:rPr lang="lt-LT" sz="1200" b="0" dirty="0" err="1">
                <a:solidFill>
                  <a:schemeClr val="accent6">
                    <a:lumMod val="75000"/>
                  </a:schemeClr>
                </a:solidFill>
              </a:rPr>
              <a:t>latest</a:t>
            </a:r>
            <a:r>
              <a:rPr lang="lt-LT" sz="1200" b="0" dirty="0">
                <a:solidFill>
                  <a:schemeClr val="accent6">
                    <a:lumMod val="75000"/>
                  </a:schemeClr>
                </a:solidFill>
              </a:rPr>
              <a:t> </a:t>
            </a:r>
            <a:r>
              <a:rPr lang="lt-LT" sz="1200" b="0" dirty="0" err="1">
                <a:solidFill>
                  <a:schemeClr val="accent6">
                    <a:lumMod val="75000"/>
                  </a:schemeClr>
                </a:solidFill>
              </a:rPr>
              <a:t>year</a:t>
            </a:r>
            <a:r>
              <a:rPr lang="lt-LT" sz="1200" b="0" dirty="0">
                <a:solidFill>
                  <a:schemeClr val="accent6">
                    <a:lumMod val="75000"/>
                  </a:schemeClr>
                </a:solidFill>
              </a:rPr>
              <a:t>): </a:t>
            </a:r>
            <a:r>
              <a:rPr lang="lt-LT" sz="1200" b="0" dirty="0" err="1">
                <a:solidFill>
                  <a:schemeClr val="accent6">
                    <a:lumMod val="75000"/>
                  </a:schemeClr>
                </a:solidFill>
              </a:rPr>
              <a:t>see</a:t>
            </a:r>
            <a:r>
              <a:rPr lang="lt-LT" sz="1200" b="0" dirty="0">
                <a:solidFill>
                  <a:schemeClr val="accent6">
                    <a:lumMod val="75000"/>
                  </a:schemeClr>
                </a:solidFill>
              </a:rPr>
              <a:t> </a:t>
            </a:r>
            <a:r>
              <a:rPr lang="lt-LT" sz="1200" b="0" dirty="0" err="1">
                <a:solidFill>
                  <a:schemeClr val="accent6">
                    <a:lumMod val="75000"/>
                  </a:schemeClr>
                </a:solidFill>
              </a:rPr>
              <a:t>Figure</a:t>
            </a:r>
            <a:r>
              <a:rPr lang="lt-LT" sz="1200" b="0" dirty="0">
                <a:solidFill>
                  <a:schemeClr val="accent6">
                    <a:lumMod val="75000"/>
                  </a:schemeClr>
                </a:solidFill>
              </a:rPr>
              <a:t> 1.1. </a:t>
            </a:r>
            <a:r>
              <a:rPr lang="lt-LT" sz="1200" b="0" dirty="0" err="1">
                <a:solidFill>
                  <a:schemeClr val="accent6">
                    <a:lumMod val="75000"/>
                  </a:schemeClr>
                </a:solidFill>
              </a:rPr>
              <a:t>These</a:t>
            </a:r>
            <a:r>
              <a:rPr lang="lt-LT" sz="1200" b="0" dirty="0">
                <a:solidFill>
                  <a:schemeClr val="accent6">
                    <a:lumMod val="75000"/>
                  </a:schemeClr>
                </a:solidFill>
              </a:rPr>
              <a:t> </a:t>
            </a:r>
            <a:r>
              <a:rPr lang="lt-LT" sz="1200" b="0" dirty="0" err="1">
                <a:solidFill>
                  <a:schemeClr val="accent6">
                    <a:lumMod val="75000"/>
                  </a:schemeClr>
                </a:solidFill>
              </a:rPr>
              <a:t>values</a:t>
            </a:r>
            <a:r>
              <a:rPr lang="lt-LT" sz="1200" b="0" dirty="0">
                <a:solidFill>
                  <a:schemeClr val="accent6">
                    <a:lumMod val="75000"/>
                  </a:schemeClr>
                </a:solidFill>
              </a:rPr>
              <a:t> </a:t>
            </a:r>
            <a:r>
              <a:rPr lang="lt-LT" sz="1200" b="0" dirty="0" err="1">
                <a:solidFill>
                  <a:schemeClr val="accent6">
                    <a:lumMod val="75000"/>
                  </a:schemeClr>
                </a:solidFill>
              </a:rPr>
              <a:t>differ</a:t>
            </a:r>
            <a:r>
              <a:rPr lang="lt-LT" sz="1200" b="0" dirty="0">
                <a:solidFill>
                  <a:schemeClr val="accent6">
                    <a:lumMod val="75000"/>
                  </a:schemeClr>
                </a:solidFill>
              </a:rPr>
              <a:t> </a:t>
            </a:r>
            <a:r>
              <a:rPr lang="lt-LT" sz="1200" b="0" dirty="0" err="1">
                <a:solidFill>
                  <a:schemeClr val="accent6">
                    <a:lumMod val="75000"/>
                  </a:schemeClr>
                </a:solidFill>
              </a:rPr>
              <a:t>slightly</a:t>
            </a:r>
            <a:r>
              <a:rPr lang="lt-LT" sz="1200" b="0" dirty="0">
                <a:solidFill>
                  <a:schemeClr val="accent6">
                    <a:lumMod val="75000"/>
                  </a:schemeClr>
                </a:solidFill>
              </a:rPr>
              <a:t> </a:t>
            </a:r>
            <a:r>
              <a:rPr lang="lt-LT" sz="1200" b="0" dirty="0" err="1">
                <a:solidFill>
                  <a:schemeClr val="accent6">
                    <a:lumMod val="75000"/>
                  </a:schemeClr>
                </a:solidFill>
              </a:rPr>
              <a:t>from</a:t>
            </a:r>
            <a:r>
              <a:rPr lang="lt-LT" sz="1200" b="0" dirty="0">
                <a:solidFill>
                  <a:schemeClr val="accent6">
                    <a:lumMod val="75000"/>
                  </a:schemeClr>
                </a:solidFill>
              </a:rPr>
              <a:t> </a:t>
            </a:r>
            <a:r>
              <a:rPr lang="lt-LT" sz="1200" b="0" dirty="0" err="1">
                <a:solidFill>
                  <a:schemeClr val="accent6">
                    <a:lumMod val="75000"/>
                  </a:schemeClr>
                </a:solidFill>
              </a:rPr>
              <a:t>those</a:t>
            </a:r>
            <a:r>
              <a:rPr lang="lt-LT" sz="1200" b="0" dirty="0">
                <a:solidFill>
                  <a:schemeClr val="accent6">
                    <a:lumMod val="75000"/>
                  </a:schemeClr>
                </a:solidFill>
              </a:rPr>
              <a:t> </a:t>
            </a:r>
            <a:r>
              <a:rPr lang="lt-LT" sz="1200" b="0" dirty="0" err="1">
                <a:solidFill>
                  <a:schemeClr val="accent6">
                    <a:lumMod val="75000"/>
                  </a:schemeClr>
                </a:solidFill>
              </a:rPr>
              <a:t>in</a:t>
            </a:r>
            <a:r>
              <a:rPr lang="lt-LT" sz="1200" b="0" dirty="0">
                <a:solidFill>
                  <a:schemeClr val="accent6">
                    <a:lumMod val="75000"/>
                  </a:schemeClr>
                </a:solidFill>
              </a:rPr>
              <a:t> </a:t>
            </a:r>
            <a:r>
              <a:rPr lang="lt-LT" sz="1200" b="0" dirty="0" err="1">
                <a:solidFill>
                  <a:schemeClr val="accent6">
                    <a:lumMod val="75000"/>
                  </a:schemeClr>
                </a:solidFill>
              </a:rPr>
              <a:t>figure</a:t>
            </a:r>
            <a:r>
              <a:rPr lang="lt-LT" sz="1200" b="0" dirty="0">
                <a:solidFill>
                  <a:schemeClr val="accent6">
                    <a:lumMod val="75000"/>
                  </a:schemeClr>
                </a:solidFill>
              </a:rPr>
              <a:t> 1.1 </a:t>
            </a:r>
            <a:r>
              <a:rPr lang="lt-LT" sz="1200" b="0" dirty="0" err="1">
                <a:solidFill>
                  <a:schemeClr val="accent6">
                    <a:lumMod val="75000"/>
                  </a:schemeClr>
                </a:solidFill>
              </a:rPr>
              <a:t>for</a:t>
            </a:r>
            <a:r>
              <a:rPr lang="lt-LT" sz="1200" b="0" dirty="0">
                <a:solidFill>
                  <a:schemeClr val="accent6">
                    <a:lumMod val="75000"/>
                  </a:schemeClr>
                </a:solidFill>
              </a:rPr>
              <a:t> </a:t>
            </a:r>
            <a:r>
              <a:rPr lang="lt-LT" sz="1200" b="0" dirty="0" err="1">
                <a:solidFill>
                  <a:schemeClr val="accent6">
                    <a:lumMod val="75000"/>
                  </a:schemeClr>
                </a:solidFill>
              </a:rPr>
              <a:t>some</a:t>
            </a:r>
            <a:r>
              <a:rPr lang="lt-LT" sz="1200" b="0" dirty="0">
                <a:solidFill>
                  <a:schemeClr val="accent6">
                    <a:lumMod val="75000"/>
                  </a:schemeClr>
                </a:solidFill>
              </a:rPr>
              <a:t> </a:t>
            </a:r>
            <a:r>
              <a:rPr lang="lt-LT" sz="1200" b="0" dirty="0" err="1">
                <a:solidFill>
                  <a:schemeClr val="accent6">
                    <a:lumMod val="75000"/>
                  </a:schemeClr>
                </a:solidFill>
              </a:rPr>
              <a:t>countries</a:t>
            </a:r>
            <a:r>
              <a:rPr lang="lt-LT" sz="1200" b="0" dirty="0">
                <a:solidFill>
                  <a:schemeClr val="accent6">
                    <a:lumMod val="75000"/>
                  </a:schemeClr>
                </a:solidFill>
              </a:rPr>
              <a:t> </a:t>
            </a:r>
            <a:r>
              <a:rPr lang="lt-LT" sz="1200" b="0" dirty="0" err="1">
                <a:solidFill>
                  <a:schemeClr val="accent6">
                    <a:lumMod val="75000"/>
                  </a:schemeClr>
                </a:solidFill>
              </a:rPr>
              <a:t>as</a:t>
            </a:r>
            <a:r>
              <a:rPr lang="lt-LT" sz="1200" b="0" dirty="0">
                <a:solidFill>
                  <a:schemeClr val="accent6">
                    <a:lumMod val="75000"/>
                  </a:schemeClr>
                </a:solidFill>
              </a:rPr>
              <a:t> </a:t>
            </a:r>
            <a:r>
              <a:rPr lang="lt-LT" sz="1200" b="0" dirty="0" err="1">
                <a:solidFill>
                  <a:schemeClr val="accent6">
                    <a:lumMod val="75000"/>
                  </a:schemeClr>
                </a:solidFill>
              </a:rPr>
              <a:t>they</a:t>
            </a:r>
            <a:r>
              <a:rPr lang="lt-LT" sz="1200" b="0" dirty="0">
                <a:solidFill>
                  <a:schemeClr val="accent6">
                    <a:lumMod val="75000"/>
                  </a:schemeClr>
                </a:solidFill>
              </a:rPr>
              <a:t> </a:t>
            </a:r>
            <a:r>
              <a:rPr lang="lt-LT" sz="1200" b="0" dirty="0" err="1">
                <a:solidFill>
                  <a:schemeClr val="accent6">
                    <a:lumMod val="75000"/>
                  </a:schemeClr>
                </a:solidFill>
              </a:rPr>
              <a:t>have</a:t>
            </a:r>
            <a:r>
              <a:rPr lang="lt-LT" sz="1200" b="0" dirty="0">
                <a:solidFill>
                  <a:schemeClr val="accent6">
                    <a:lumMod val="75000"/>
                  </a:schemeClr>
                </a:solidFill>
              </a:rPr>
              <a:t> </a:t>
            </a:r>
            <a:r>
              <a:rPr lang="lt-LT" sz="1200" b="0" dirty="0" err="1">
                <a:solidFill>
                  <a:schemeClr val="accent6">
                    <a:lumMod val="75000"/>
                  </a:schemeClr>
                </a:solidFill>
              </a:rPr>
              <a:t>been</a:t>
            </a:r>
            <a:r>
              <a:rPr lang="lt-LT" sz="1200" b="0" dirty="0">
                <a:solidFill>
                  <a:schemeClr val="accent6">
                    <a:lumMod val="75000"/>
                  </a:schemeClr>
                </a:solidFill>
              </a:rPr>
              <a:t> </a:t>
            </a:r>
            <a:r>
              <a:rPr lang="lt-LT" sz="1200" b="0" dirty="0" err="1">
                <a:solidFill>
                  <a:schemeClr val="accent6">
                    <a:lumMod val="75000"/>
                  </a:schemeClr>
                </a:solidFill>
              </a:rPr>
              <a:t>adjusted</a:t>
            </a:r>
            <a:r>
              <a:rPr lang="lt-LT" sz="1200" b="0" dirty="0">
                <a:solidFill>
                  <a:schemeClr val="accent6">
                    <a:lumMod val="75000"/>
                  </a:schemeClr>
                </a:solidFill>
              </a:rPr>
              <a:t> to be </a:t>
            </a:r>
            <a:r>
              <a:rPr lang="lt-LT" sz="1200" b="0" dirty="0" err="1">
                <a:solidFill>
                  <a:schemeClr val="accent6">
                    <a:lumMod val="75000"/>
                  </a:schemeClr>
                </a:solidFill>
              </a:rPr>
              <a:t>comparable</a:t>
            </a:r>
            <a:r>
              <a:rPr lang="lt-LT" sz="1200" b="0" dirty="0">
                <a:solidFill>
                  <a:schemeClr val="accent6">
                    <a:lumMod val="75000"/>
                  </a:schemeClr>
                </a:solidFill>
              </a:rPr>
              <a:t> </a:t>
            </a:r>
            <a:r>
              <a:rPr lang="lt-LT" sz="1200" b="0" dirty="0" err="1">
                <a:solidFill>
                  <a:schemeClr val="accent6">
                    <a:lumMod val="75000"/>
                  </a:schemeClr>
                </a:solidFill>
              </a:rPr>
              <a:t>with</a:t>
            </a:r>
            <a:r>
              <a:rPr lang="lt-LT" sz="1200" b="0" dirty="0">
                <a:solidFill>
                  <a:schemeClr val="accent6">
                    <a:lumMod val="75000"/>
                  </a:schemeClr>
                </a:solidFill>
              </a:rPr>
              <a:t> 1985</a:t>
            </a:r>
          </a:p>
          <a:p>
            <a:pPr marL="0" indent="0">
              <a:buFont typeface="Wingdings 2" pitchFamily="18" charset="2"/>
              <a:buNone/>
              <a:defRPr/>
            </a:pPr>
            <a:r>
              <a:rPr lang="lt-LT" sz="1200" b="0" dirty="0" err="1">
                <a:solidFill>
                  <a:schemeClr val="accent6">
                    <a:lumMod val="75000"/>
                  </a:schemeClr>
                </a:solidFill>
              </a:rPr>
              <a:t>Source</a:t>
            </a:r>
            <a:r>
              <a:rPr lang="lt-LT" sz="1200" b="0" dirty="0">
                <a:solidFill>
                  <a:schemeClr val="accent6">
                    <a:lumMod val="75000"/>
                  </a:schemeClr>
                </a:solidFill>
              </a:rPr>
              <a:t>: OECD </a:t>
            </a:r>
            <a:r>
              <a:rPr lang="lt-LT" sz="1200" b="0" dirty="0" err="1">
                <a:solidFill>
                  <a:schemeClr val="accent6">
                    <a:lumMod val="75000"/>
                  </a:schemeClr>
                </a:solidFill>
              </a:rPr>
              <a:t>Income</a:t>
            </a:r>
            <a:r>
              <a:rPr lang="lt-LT" sz="1200" b="0" dirty="0">
                <a:solidFill>
                  <a:schemeClr val="accent6">
                    <a:lumMod val="75000"/>
                  </a:schemeClr>
                </a:solidFill>
              </a:rPr>
              <a:t> </a:t>
            </a:r>
            <a:r>
              <a:rPr lang="lt-LT" sz="1200" b="0" dirty="0" err="1">
                <a:solidFill>
                  <a:schemeClr val="accent6">
                    <a:lumMod val="75000"/>
                  </a:schemeClr>
                </a:solidFill>
              </a:rPr>
              <a:t>Distribution</a:t>
            </a:r>
            <a:r>
              <a:rPr lang="lt-LT" sz="1200" b="0" dirty="0">
                <a:solidFill>
                  <a:schemeClr val="accent6">
                    <a:lumMod val="75000"/>
                  </a:schemeClr>
                </a:solidFill>
              </a:rPr>
              <a:t> </a:t>
            </a:r>
            <a:r>
              <a:rPr lang="lt-LT" sz="1200" b="0" dirty="0" err="1">
                <a:solidFill>
                  <a:schemeClr val="accent6">
                    <a:lumMod val="75000"/>
                  </a:schemeClr>
                </a:solidFill>
              </a:rPr>
              <a:t>Database</a:t>
            </a:r>
            <a:r>
              <a:rPr lang="lt-LT" sz="1200" b="0" dirty="0">
                <a:solidFill>
                  <a:schemeClr val="accent6">
                    <a:lumMod val="75000"/>
                  </a:schemeClr>
                </a:solidFill>
              </a:rPr>
              <a:t> (IDD) www.oecd.org/social/income-distribution-database.htm.</a:t>
            </a:r>
          </a:p>
          <a:p>
            <a:pPr>
              <a:defRPr/>
            </a:pPr>
            <a:endParaRPr lang="lt-LT" dirty="0"/>
          </a:p>
        </p:txBody>
      </p:sp>
      <p:grpSp>
        <p:nvGrpSpPr>
          <p:cNvPr id="203779" name="Group 3"/>
          <p:cNvGrpSpPr>
            <a:grpSpLocks/>
          </p:cNvGrpSpPr>
          <p:nvPr/>
        </p:nvGrpSpPr>
        <p:grpSpPr bwMode="auto">
          <a:xfrm>
            <a:off x="136525" y="1069975"/>
            <a:ext cx="8767763" cy="4959350"/>
            <a:chOff x="-359120" y="745580"/>
            <a:chExt cx="5611519" cy="2605003"/>
          </a:xfrm>
        </p:grpSpPr>
        <p:graphicFrame>
          <p:nvGraphicFramePr>
            <p:cNvPr id="5" name="Chart 4"/>
            <p:cNvGraphicFramePr>
              <a:graphicFrameLocks/>
            </p:cNvGraphicFramePr>
            <p:nvPr/>
          </p:nvGraphicFramePr>
          <p:xfrm>
            <a:off x="-359120" y="745580"/>
            <a:ext cx="5611519" cy="2605003"/>
          </p:xfrm>
          <a:graphic>
            <a:graphicData uri="http://schemas.openxmlformats.org/drawingml/2006/chart">
              <c:chart xmlns:c="http://schemas.openxmlformats.org/drawingml/2006/chart" xmlns:r="http://schemas.openxmlformats.org/officeDocument/2006/relationships" r:id="rId2"/>
            </a:graphicData>
          </a:graphic>
        </p:graphicFrame>
        <p:sp>
          <p:nvSpPr>
            <p:cNvPr id="6" name="Isosceles Triangle 5"/>
            <p:cNvSpPr/>
            <p:nvPr/>
          </p:nvSpPr>
          <p:spPr>
            <a:xfrm rot="10800000" flipH="1">
              <a:off x="2871847" y="1215048"/>
              <a:ext cx="64010" cy="40026"/>
            </a:xfrm>
            <a:prstGeom prst="triangle">
              <a:avLst/>
            </a:prstGeom>
            <a:solidFill>
              <a:srgbClr val="4F81B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ct val="50000"/>
                </a:spcBef>
                <a:buClr>
                  <a:srgbClr val="CA0026"/>
                </a:buClr>
                <a:buSzPct val="160000"/>
                <a:defRPr/>
              </a:pPr>
              <a:endParaRPr lang="lt-LT">
                <a:solidFill>
                  <a:srgbClr val="99CCFF"/>
                </a:solidFill>
              </a:endParaRPr>
            </a:p>
          </p:txBody>
        </p:sp>
        <p:sp>
          <p:nvSpPr>
            <p:cNvPr id="7" name="Diamond 6"/>
            <p:cNvSpPr/>
            <p:nvPr/>
          </p:nvSpPr>
          <p:spPr>
            <a:xfrm flipH="1">
              <a:off x="2752972" y="1215048"/>
              <a:ext cx="47753" cy="40026"/>
            </a:xfrm>
            <a:prstGeom prst="diamond">
              <a:avLst/>
            </a:prstGeom>
            <a:solidFill>
              <a:srgbClr val="4F81B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ct val="50000"/>
                </a:spcBef>
                <a:buClr>
                  <a:srgbClr val="CA0026"/>
                </a:buClr>
                <a:buSzPct val="160000"/>
                <a:defRPr/>
              </a:pPr>
              <a:endParaRPr lang="lt-LT">
                <a:solidFill>
                  <a:srgbClr val="99CCFF"/>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itle 4"/>
          <p:cNvSpPr>
            <a:spLocks noGrp="1"/>
          </p:cNvSpPr>
          <p:nvPr>
            <p:ph type="title"/>
          </p:nvPr>
        </p:nvSpPr>
        <p:spPr bwMode="auto">
          <a:xfrm>
            <a:off x="117475" y="0"/>
            <a:ext cx="9026525"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ru-RU" sz="3600" smtClean="0">
                <a:effectLst/>
              </a:rPr>
              <a:t>Изменения годовой заработной платы, по группам ЗП, США, 1979-2014</a:t>
            </a:r>
            <a:endParaRPr lang="lt-LT" sz="3600" smtClean="0">
              <a:effectLst/>
            </a:endParaRPr>
          </a:p>
        </p:txBody>
      </p:sp>
      <p:graphicFrame>
        <p:nvGraphicFramePr>
          <p:cNvPr id="204802" name="Content Placeholder 3"/>
          <p:cNvGraphicFramePr>
            <a:graphicFrameLocks noGrp="1"/>
          </p:cNvGraphicFramePr>
          <p:nvPr>
            <p:ph type="tbl" idx="1"/>
          </p:nvPr>
        </p:nvGraphicFramePr>
        <p:xfrm>
          <a:off x="406400" y="1052513"/>
          <a:ext cx="8331200" cy="5310187"/>
        </p:xfrm>
        <a:graphic>
          <a:graphicData uri="http://schemas.openxmlformats.org/presentationml/2006/ole">
            <p:oleObj spid="_x0000_s204802" r:id="rId3" imgW="8327858" imgH="5310076" progId="Excel.Chart.8">
              <p:embed/>
            </p:oleObj>
          </a:graphicData>
        </a:graphic>
      </p:graphicFrame>
      <p:sp>
        <p:nvSpPr>
          <p:cNvPr id="7" name="Title 4"/>
          <p:cNvSpPr txBox="1">
            <a:spLocks/>
          </p:cNvSpPr>
          <p:nvPr/>
        </p:nvSpPr>
        <p:spPr>
          <a:xfrm>
            <a:off x="387350" y="6311900"/>
            <a:ext cx="8229600" cy="741363"/>
          </a:xfrm>
          <a:prstGeom prst="rect">
            <a:avLst/>
          </a:prstGeom>
        </p:spPr>
        <p:txBody>
          <a:bodyPr/>
          <a:lst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a:lstStyle>
          <a:p>
            <a:pPr>
              <a:buClr>
                <a:srgbClr val="CA0026"/>
              </a:buClr>
              <a:buSzPct val="160000"/>
              <a:defRPr/>
            </a:pPr>
            <a:r>
              <a:rPr lang="en-US" sz="1200" b="0" dirty="0">
                <a:solidFill>
                  <a:srgbClr val="000066"/>
                </a:solidFill>
                <a:effectLst/>
              </a:rPr>
              <a:t>Source: Economic Policy Institute analysis of </a:t>
            </a:r>
            <a:r>
              <a:rPr lang="en-US" sz="1200" b="0" dirty="0" err="1">
                <a:solidFill>
                  <a:srgbClr val="000066"/>
                </a:solidFill>
                <a:effectLst/>
              </a:rPr>
              <a:t>Kopczuk</a:t>
            </a:r>
            <a:r>
              <a:rPr lang="en-US" sz="1200" b="0" dirty="0">
                <a:solidFill>
                  <a:srgbClr val="000066"/>
                </a:solidFill>
                <a:effectLst/>
              </a:rPr>
              <a:t>, </a:t>
            </a:r>
            <a:r>
              <a:rPr lang="en-US" sz="1200" b="0" dirty="0" err="1">
                <a:solidFill>
                  <a:srgbClr val="000066"/>
                </a:solidFill>
                <a:effectLst/>
              </a:rPr>
              <a:t>Saez</a:t>
            </a:r>
            <a:r>
              <a:rPr lang="en-US" sz="1200" b="0" dirty="0">
                <a:solidFill>
                  <a:srgbClr val="000066"/>
                </a:solidFill>
                <a:effectLst/>
              </a:rPr>
              <a:t> and Song (2010) and Social Security Administration wage statistics, November 2015</a:t>
            </a:r>
          </a:p>
          <a:p>
            <a:pPr>
              <a:buClr>
                <a:srgbClr val="CA0026"/>
              </a:buClr>
              <a:buSzPct val="160000"/>
              <a:defRPr/>
            </a:pPr>
            <a:r>
              <a:rPr lang="en-US" dirty="0">
                <a:solidFill>
                  <a:srgbClr val="000066"/>
                </a:solidFill>
              </a:rPr>
              <a:t> </a:t>
            </a:r>
          </a:p>
          <a:p>
            <a:pPr>
              <a:defRPr/>
            </a:pPr>
            <a:endParaRPr lang="lt-LT" kern="0" dirty="0">
              <a:solidFill>
                <a:srgbClr val="0000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900" y="6413500"/>
            <a:ext cx="4067175" cy="258763"/>
          </a:xfrm>
          <a:prstGeom prst="rect">
            <a:avLst/>
          </a:prstGeom>
        </p:spPr>
        <p:txBody>
          <a:bodyPr lIns="0" tIns="12700" rIns="0" bIns="0">
            <a:spAutoFit/>
          </a:bodyPr>
          <a:lstStyle/>
          <a:p>
            <a:pPr marL="12700" fontAlgn="auto">
              <a:spcBef>
                <a:spcPts val="100"/>
              </a:spcBef>
              <a:spcAft>
                <a:spcPts val="0"/>
              </a:spcAft>
              <a:defRPr/>
            </a:pPr>
            <a:r>
              <a:rPr lang="lt-LT" sz="1600" spc="-5" dirty="0">
                <a:solidFill>
                  <a:prstClr val="black"/>
                </a:solidFill>
                <a:latin typeface="Garamond"/>
                <a:cs typeface="Garamond"/>
              </a:rPr>
              <a:t>http://inequality.org/income-inequality/</a:t>
            </a:r>
            <a:endParaRPr sz="1600" dirty="0">
              <a:solidFill>
                <a:prstClr val="black"/>
              </a:solidFill>
              <a:latin typeface="Garamond"/>
              <a:cs typeface="Garamond"/>
            </a:endParaRPr>
          </a:p>
        </p:txBody>
      </p:sp>
      <p:sp>
        <p:nvSpPr>
          <p:cNvPr id="205826" name="object 3"/>
          <p:cNvSpPr>
            <a:spLocks noChangeArrowheads="1"/>
          </p:cNvSpPr>
          <p:nvPr/>
        </p:nvSpPr>
        <p:spPr bwMode="auto">
          <a:xfrm>
            <a:off x="211138" y="228600"/>
            <a:ext cx="8796337" cy="6226175"/>
          </a:xfrm>
          <a:prstGeom prst="rect">
            <a:avLst/>
          </a:prstGeom>
          <a:blipFill dpi="0" rotWithShape="1">
            <a:blip r:embed="rId2"/>
            <a:srcRect/>
            <a:stretch>
              <a:fillRect/>
            </a:stretch>
          </a:blipFill>
          <a:ln w="9525">
            <a:noFill/>
            <a:miter lim="800000"/>
            <a:headEnd/>
            <a:tailEnd/>
          </a:ln>
        </p:spPr>
        <p:txBody>
          <a:bodyPr lIns="0" tIns="0" rIns="0" bIns="0"/>
          <a:lstStyle/>
          <a:p>
            <a:endParaRPr lang="ru-RU" sz="1800" b="0">
              <a:solidFill>
                <a:srgbClr val="000000"/>
              </a:solidFill>
              <a:latin typeface="Calibri" pitchFamily="34" charset="0"/>
            </a:endParaRPr>
          </a:p>
        </p:txBody>
      </p:sp>
      <p:sp>
        <p:nvSpPr>
          <p:cNvPr id="205827" name="Text Box 5"/>
          <p:cNvSpPr txBox="1">
            <a:spLocks noChangeArrowheads="1"/>
          </p:cNvSpPr>
          <p:nvPr/>
        </p:nvSpPr>
        <p:spPr bwMode="auto">
          <a:xfrm>
            <a:off x="765175" y="0"/>
            <a:ext cx="7975600" cy="457200"/>
          </a:xfrm>
          <a:prstGeom prst="rect">
            <a:avLst/>
          </a:prstGeom>
          <a:noFill/>
          <a:ln w="9525">
            <a:noFill/>
            <a:miter lim="800000"/>
            <a:headEnd/>
            <a:tailEnd/>
          </a:ln>
        </p:spPr>
        <p:txBody>
          <a:bodyPr>
            <a:spAutoFit/>
          </a:bodyPr>
          <a:lstStyle/>
          <a:p>
            <a:pPr>
              <a:spcBef>
                <a:spcPct val="50000"/>
              </a:spcBef>
            </a:pPr>
            <a:r>
              <a:rPr lang="ru-RU" sz="2400">
                <a:solidFill>
                  <a:schemeClr val="tx1"/>
                </a:solidFill>
              </a:rPr>
              <a:t>Часть присвоенных доходов по уровню доходов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361950" y="0"/>
            <a:ext cx="8466138" cy="82073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3600" smtClean="0">
                <a:effectLst/>
              </a:rPr>
              <a:t>Перераспределение </a:t>
            </a:r>
            <a:r>
              <a:rPr lang="lt-LT" altLang="lt-LT" sz="3600" smtClean="0">
                <a:effectLst/>
              </a:rPr>
              <a:t>д</a:t>
            </a:r>
            <a:r>
              <a:rPr lang="ru-RU" altLang="lt-LT" sz="3600" smtClean="0">
                <a:effectLst/>
              </a:rPr>
              <a:t>оходов на 1 проц. самых богатых жителей США</a:t>
            </a:r>
            <a:endParaRPr lang="lt-LT" altLang="lt-LT" sz="3600" smtClean="0">
              <a:effectLst/>
            </a:endParaRPr>
          </a:p>
        </p:txBody>
      </p:sp>
      <p:pic>
        <p:nvPicPr>
          <p:cNvPr id="206850" name="Picture 4"/>
          <p:cNvPicPr>
            <a:picLocks noChangeAspect="1" noChangeArrowheads="1"/>
          </p:cNvPicPr>
          <p:nvPr/>
        </p:nvPicPr>
        <p:blipFill>
          <a:blip r:embed="rId2"/>
          <a:srcRect/>
          <a:stretch>
            <a:fillRect/>
          </a:stretch>
        </p:blipFill>
        <p:spPr bwMode="auto">
          <a:xfrm>
            <a:off x="525463" y="1127125"/>
            <a:ext cx="8218487" cy="5573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93663" y="-68263"/>
            <a:ext cx="8956675" cy="82708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altLang="lt-LT" sz="3600" smtClean="0">
                <a:effectLst/>
              </a:rPr>
              <a:t>Динамика ОВП на одного жителя в ст</a:t>
            </a:r>
            <a:r>
              <a:rPr lang="lt-LT" altLang="lt-LT" sz="3600" smtClean="0">
                <a:effectLst/>
              </a:rPr>
              <a:t>р</a:t>
            </a:r>
            <a:r>
              <a:rPr lang="ru-RU" altLang="lt-LT" sz="3600" smtClean="0">
                <a:effectLst/>
              </a:rPr>
              <a:t>анах мира </a:t>
            </a:r>
            <a:r>
              <a:rPr lang="lt-LT" altLang="lt-LT" sz="3600" smtClean="0">
                <a:effectLst/>
              </a:rPr>
              <a:t>(</a:t>
            </a:r>
            <a:r>
              <a:rPr lang="en-US" altLang="lt-LT" sz="3600" b="0" i="1" smtClean="0">
                <a:effectLst/>
              </a:rPr>
              <a:t>USD/capita</a:t>
            </a:r>
            <a:r>
              <a:rPr lang="lt-LT" altLang="lt-LT" sz="3600" smtClean="0">
                <a:effectLst/>
              </a:rPr>
              <a:t>)</a:t>
            </a:r>
            <a:r>
              <a:rPr lang="lt-LT" altLang="lt-LT" sz="3600" b="0" i="1" smtClean="0">
                <a:effectLst/>
              </a:rPr>
              <a:t>,</a:t>
            </a:r>
            <a:r>
              <a:rPr lang="lt-LT" altLang="lt-LT" sz="3600" smtClean="0">
                <a:effectLst/>
              </a:rPr>
              <a:t> 1970-2016</a:t>
            </a:r>
          </a:p>
        </p:txBody>
      </p:sp>
      <p:sp>
        <p:nvSpPr>
          <p:cNvPr id="505859" name="Rectangle 3"/>
          <p:cNvSpPr>
            <a:spLocks noChangeArrowheads="1"/>
          </p:cNvSpPr>
          <p:nvPr/>
        </p:nvSpPr>
        <p:spPr bwMode="auto">
          <a:xfrm>
            <a:off x="50800" y="1133475"/>
            <a:ext cx="9144000" cy="211138"/>
          </a:xfrm>
          <a:prstGeom prst="rect">
            <a:avLst/>
          </a:prstGeom>
          <a:solidFill>
            <a:srgbClr val="A50021"/>
          </a:solidFill>
          <a:ln w="9525">
            <a:solidFill>
              <a:srgbClr val="A50021"/>
            </a:solidFill>
            <a:miter lim="800000"/>
            <a:headEnd/>
            <a:tailEnd/>
          </a:ln>
          <a:effectLst/>
          <a:extLst/>
        </p:spPr>
        <p:txBody>
          <a:bodyPr wrap="none" anchor="ctr"/>
          <a:lstStyle/>
          <a:p>
            <a:pPr algn="ctr">
              <a:spcBef>
                <a:spcPct val="50000"/>
              </a:spcBef>
              <a:buClr>
                <a:srgbClr val="CA0026"/>
              </a:buClr>
              <a:buSzPct val="160000"/>
              <a:defRPr/>
            </a:pPr>
            <a:endParaRPr lang="lt-LT" altLang="lt-LT">
              <a:effectLst>
                <a:outerShdw blurRad="38100" dist="38100" dir="2700000" algn="tl">
                  <a:srgbClr val="000000"/>
                </a:outerShdw>
              </a:effectLst>
              <a:latin typeface="Times New Roman" charset="0"/>
              <a:cs typeface="+mn-cs"/>
            </a:endParaRPr>
          </a:p>
        </p:txBody>
      </p:sp>
      <p:pic>
        <p:nvPicPr>
          <p:cNvPr id="7" name="Picture 6"/>
          <p:cNvPicPr>
            <a:picLocks noChangeAspect="1"/>
          </p:cNvPicPr>
          <p:nvPr/>
        </p:nvPicPr>
        <p:blipFill>
          <a:blip r:embed="rId2"/>
          <a:srcRect/>
          <a:stretch>
            <a:fillRect/>
          </a:stretch>
        </p:blipFill>
        <p:spPr bwMode="auto">
          <a:xfrm>
            <a:off x="0" y="1538288"/>
            <a:ext cx="9144000" cy="4605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Title 4"/>
          <p:cNvSpPr>
            <a:spLocks noGrp="1"/>
          </p:cNvSpPr>
          <p:nvPr>
            <p:ph type="title"/>
          </p:nvPr>
        </p:nvSpPr>
        <p:spPr bwMode="auto">
          <a:xfrm>
            <a:off x="234950" y="115888"/>
            <a:ext cx="8780463" cy="1498600"/>
          </a:xfrm>
          <a:noFill/>
          <a:ln>
            <a:miter lim="800000"/>
            <a:headEnd/>
            <a:tailEnd/>
          </a:ln>
        </p:spPr>
        <p:txBody>
          <a:bodyPr vert="horz" wrap="square" lIns="91440" tIns="45720" rIns="91440" bIns="45720" numCol="1" anchor="t" anchorCtr="0" compatLnSpc="1">
            <a:prstTxWarp prst="textNoShape">
              <a:avLst/>
            </a:prstTxWarp>
          </a:bodyPr>
          <a:lstStyle/>
          <a:p>
            <a:pPr algn="ctr"/>
            <a:r>
              <a:rPr lang="lt-LT" sz="3100" smtClean="0">
                <a:effectLst/>
              </a:rPr>
              <a:t> </a:t>
            </a:r>
            <a:r>
              <a:rPr lang="ru-RU" sz="3100" smtClean="0">
                <a:effectLst/>
              </a:rPr>
              <a:t>Дифференциация используемых доходов </a:t>
            </a:r>
            <a:r>
              <a:rPr lang="lt-LT" sz="3100" smtClean="0">
                <a:effectLst/>
              </a:rPr>
              <a:t>(</a:t>
            </a:r>
            <a:r>
              <a:rPr lang="lt-LT" sz="3100" b="0" i="1" smtClean="0">
                <a:effectLst/>
              </a:rPr>
              <a:t>Gini koeficientas</a:t>
            </a:r>
            <a:r>
              <a:rPr lang="lt-LT" sz="3100" smtClean="0">
                <a:effectLst/>
              </a:rPr>
              <a:t>) </a:t>
            </a:r>
            <a:r>
              <a:rPr lang="ru-RU" sz="3100" smtClean="0">
                <a:effectLst/>
              </a:rPr>
              <a:t>в </a:t>
            </a:r>
            <a:r>
              <a:rPr lang="lt-LT" sz="3100" smtClean="0">
                <a:effectLst/>
              </a:rPr>
              <a:t>2015 </a:t>
            </a:r>
            <a:r>
              <a:rPr lang="ru-RU" sz="3100" smtClean="0">
                <a:effectLst/>
              </a:rPr>
              <a:t>г</a:t>
            </a:r>
            <a:r>
              <a:rPr lang="lt-LT" sz="3100" smtClean="0">
                <a:effectLst/>
              </a:rPr>
              <a:t>. </a:t>
            </a:r>
            <a:r>
              <a:rPr lang="ru-RU" sz="3100" smtClean="0">
                <a:effectLst/>
              </a:rPr>
              <a:t>в странах ЕС</a:t>
            </a:r>
            <a:endParaRPr lang="en-US" sz="3100" smtClean="0">
              <a:effectLst/>
            </a:endParaRPr>
          </a:p>
        </p:txBody>
      </p:sp>
      <p:graphicFrame>
        <p:nvGraphicFramePr>
          <p:cNvPr id="208898" name="Content Placeholder 6"/>
          <p:cNvGraphicFramePr>
            <a:graphicFrameLocks noGrp="1"/>
          </p:cNvGraphicFramePr>
          <p:nvPr>
            <p:ph idx="1"/>
          </p:nvPr>
        </p:nvGraphicFramePr>
        <p:xfrm>
          <a:off x="342900" y="1389063"/>
          <a:ext cx="8464550" cy="4784725"/>
        </p:xfrm>
        <a:graphic>
          <a:graphicData uri="http://schemas.openxmlformats.org/presentationml/2006/ole">
            <p:oleObj spid="_x0000_s208898" r:id="rId4" imgW="8468078" imgH="4785775" progId="Excel.Chart.8">
              <p:embed/>
            </p:oleObj>
          </a:graphicData>
        </a:graphic>
      </p:graphicFrame>
      <p:sp>
        <p:nvSpPr>
          <p:cNvPr id="208900" name="Content Placeholder 5"/>
          <p:cNvSpPr txBox="1">
            <a:spLocks/>
          </p:cNvSpPr>
          <p:nvPr/>
        </p:nvSpPr>
        <p:spPr bwMode="auto">
          <a:xfrm>
            <a:off x="38100" y="6303963"/>
            <a:ext cx="8362950" cy="474662"/>
          </a:xfrm>
          <a:prstGeom prst="rect">
            <a:avLst/>
          </a:prstGeom>
          <a:noFill/>
          <a:ln w="9525">
            <a:noFill/>
            <a:miter lim="800000"/>
            <a:headEnd/>
            <a:tailEnd/>
          </a:ln>
        </p:spPr>
        <p:txBody>
          <a:bodyPr/>
          <a:lstStyle/>
          <a:p>
            <a:pPr>
              <a:spcBef>
                <a:spcPct val="20000"/>
              </a:spcBef>
              <a:buClr>
                <a:srgbClr val="CA0026"/>
              </a:buClr>
              <a:buSzPct val="160000"/>
              <a:buFont typeface="Arial" charset="0"/>
              <a:buNone/>
            </a:pPr>
            <a:r>
              <a:rPr lang="en-US" sz="1600">
                <a:solidFill>
                  <a:srgbClr val="000000"/>
                </a:solidFill>
                <a:latin typeface="Arial" charset="0"/>
              </a:rPr>
              <a:t>Source: Statistics Lithuania 2016; Eurostat 2016</a:t>
            </a:r>
          </a:p>
        </p:txBody>
      </p:sp>
      <p:sp>
        <p:nvSpPr>
          <p:cNvPr id="3" name="Down Arrow 2"/>
          <p:cNvSpPr/>
          <p:nvPr/>
        </p:nvSpPr>
        <p:spPr>
          <a:xfrm>
            <a:off x="7551738" y="1254125"/>
            <a:ext cx="242887" cy="300038"/>
          </a:xfrm>
          <a:prstGeom prst="downArrow">
            <a:avLst/>
          </a:prstGeom>
          <a:ln w="28575">
            <a:solidFill>
              <a:srgbClr val="FF0000"/>
            </a:solidFill>
          </a:ln>
        </p:spPr>
        <p:txBody>
          <a:bodyPr>
            <a:spAutoFit/>
          </a:bodyPr>
          <a:lstStyle/>
          <a:p>
            <a:pPr algn="ctr">
              <a:spcBef>
                <a:spcPct val="50000"/>
              </a:spcBef>
              <a:buClr>
                <a:srgbClr val="CA0026"/>
              </a:buClr>
              <a:buSzPct val="160000"/>
              <a:defRPr/>
            </a:pPr>
            <a:endParaRPr lang="lt-LT">
              <a:effectLst>
                <a:outerShdw blurRad="38100" dist="38100" dir="2700000" algn="tl">
                  <a:srgbClr val="000000">
                    <a:alpha val="43137"/>
                  </a:srgbClr>
                </a:outerShdw>
              </a:effectLst>
              <a:cs typeface="+mn-cs"/>
            </a:endParaRPr>
          </a:p>
        </p:txBody>
      </p:sp>
      <p:pic>
        <p:nvPicPr>
          <p:cNvPr id="208902" name="Picture 2"/>
          <p:cNvPicPr>
            <a:picLocks noChangeAspect="1" noChangeArrowheads="1"/>
          </p:cNvPicPr>
          <p:nvPr/>
        </p:nvPicPr>
        <p:blipFill>
          <a:blip r:embed="rId5"/>
          <a:srcRect/>
          <a:stretch>
            <a:fillRect/>
          </a:stretch>
        </p:blipFill>
        <p:spPr bwMode="auto">
          <a:xfrm>
            <a:off x="755650" y="1866900"/>
            <a:ext cx="323850" cy="341313"/>
          </a:xfrm>
          <a:prstGeom prst="rect">
            <a:avLst/>
          </a:prstGeom>
          <a:noFill/>
          <a:ln w="9525">
            <a:noFill/>
            <a:miter lim="800000"/>
            <a:headEnd/>
            <a:tailEnd/>
          </a:ln>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PK 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Gill Sans"/>
        <a:ea typeface="ＭＳ Ｐゴシック"/>
        <a:cs typeface="Arial Unicode MS"/>
      </a:majorFont>
      <a:minorFont>
        <a:latin typeface="Gill Sans"/>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ＭＳ Ｐゴシック" charset="0"/>
            <a:cs typeface="Arial Unicode M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ＭＳ Ｐゴシック" charset="0"/>
            <a:cs typeface="Arial Unicode MS"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8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8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333399"/>
          </a:solidFill>
          <a:prstDash val="solid"/>
          <a:round/>
          <a:headEnd type="none" w="med" len="med"/>
          <a:tailEnd type="none" w="med" len="med"/>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990033"/>
          </a:buClr>
          <a:buSzTx/>
          <a:buFont typeface="Wingdings 2" pitchFamily="18" charset="2"/>
          <a:buChar char="®"/>
          <a:tabLst/>
          <a:defRPr kumimoji="0" lang="en-US" sz="1800" b="1" i="0" u="none" strike="noStrike" cap="none" normalizeH="0" baseline="0" smtClean="0">
            <a:ln>
              <a:noFill/>
            </a:ln>
            <a:solidFill>
              <a:srgbClr val="990033"/>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333399"/>
          </a:solidFill>
          <a:prstDash val="solid"/>
          <a:round/>
          <a:headEnd type="none" w="med" len="med"/>
          <a:tailEnd type="none" w="med" len="med"/>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990033"/>
          </a:buClr>
          <a:buSzTx/>
          <a:buFont typeface="Wingdings 2" pitchFamily="18" charset="2"/>
          <a:buChar char="®"/>
          <a:tabLst/>
          <a:defRPr kumimoji="0" lang="en-US" sz="1800" b="1" i="0" u="none" strike="noStrike" cap="none" normalizeH="0" baseline="0" smtClean="0">
            <a:ln>
              <a:noFill/>
            </a:ln>
            <a:solidFill>
              <a:srgbClr val="990033"/>
            </a:solidFill>
            <a:effectLst/>
            <a:latin typeface="Arial"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16673</TotalTime>
  <Words>1124</Words>
  <Application>Microsoft Office PowerPoint</Application>
  <PresentationFormat>Экран (4:3)</PresentationFormat>
  <Paragraphs>142</Paragraphs>
  <Slides>35</Slides>
  <Notes>2</Notes>
  <HiddenSlides>0</HiddenSlides>
  <MMClips>0</MMClips>
  <ScaleCrop>false</ScaleCrop>
  <HeadingPairs>
    <vt:vector size="8" baseType="variant">
      <vt:variant>
        <vt:lpstr>Fonts Used</vt:lpstr>
      </vt:variant>
      <vt:variant>
        <vt:i4>11</vt:i4>
      </vt:variant>
      <vt:variant>
        <vt:lpstr>Design Template</vt:lpstr>
      </vt:variant>
      <vt:variant>
        <vt:i4>42</vt:i4>
      </vt:variant>
      <vt:variant>
        <vt:lpstr>Embedded OLE Servers</vt:lpstr>
      </vt:variant>
      <vt:variant>
        <vt:i4>2</vt:i4>
      </vt:variant>
      <vt:variant>
        <vt:lpstr>Slide Titles</vt:lpstr>
      </vt:variant>
      <vt:variant>
        <vt:i4>35</vt:i4>
      </vt:variant>
    </vt:vector>
  </HeadingPairs>
  <TitlesOfParts>
    <vt:vector size="90" baseType="lpstr">
      <vt:lpstr>Times New Roman</vt:lpstr>
      <vt:lpstr>Arial</vt:lpstr>
      <vt:lpstr>Wingdings 2</vt:lpstr>
      <vt:lpstr>Wingdings</vt:lpstr>
      <vt:lpstr>Gill Sans</vt:lpstr>
      <vt:lpstr>MS PGothic</vt:lpstr>
      <vt:lpstr>Arial Unicode MS</vt:lpstr>
      <vt:lpstr>Calibri</vt:lpstr>
      <vt:lpstr>Segoe UI Bold</vt:lpstr>
      <vt:lpstr>Segoe Pro</vt:lpstr>
      <vt:lpstr>Garamond</vt:lpstr>
      <vt:lpstr>1_GII-NEW</vt:lpstr>
      <vt:lpstr>2_GII-NEW</vt:lpstr>
      <vt:lpstr>LPK LT</vt:lpstr>
      <vt:lpstr>3_GII-NEW</vt:lpstr>
      <vt:lpstr>5_Default Design</vt:lpstr>
      <vt:lpstr>4_GII-NEW</vt:lpstr>
      <vt:lpstr>6_GII-NEW</vt:lpstr>
      <vt:lpstr>7_GII-NEW</vt:lpstr>
      <vt:lpstr>8_GII-NEW</vt:lpstr>
      <vt:lpstr>5_GII-NEW</vt:lpstr>
      <vt:lpstr>9_GII-NEW</vt:lpstr>
      <vt:lpstr>10_GII-NEW</vt:lpstr>
      <vt:lpstr>Office Theme</vt:lpstr>
      <vt:lpstr>1_GII-NEW</vt:lpstr>
      <vt:lpstr>2_GII-NEW</vt:lpstr>
      <vt:lpstr>2_GII-NEW</vt:lpstr>
      <vt:lpstr>LPK LT</vt:lpstr>
      <vt:lpstr>LPK LT</vt:lpstr>
      <vt:lpstr>LPK LT</vt:lpstr>
      <vt:lpstr>LPK LT</vt:lpstr>
      <vt:lpstr>LPK LT</vt:lpstr>
      <vt:lpstr>5_Default Design</vt:lpstr>
      <vt:lpstr>5_Default Design</vt:lpstr>
      <vt:lpstr>5_Default Design</vt:lpstr>
      <vt:lpstr>5_Default Design</vt:lpstr>
      <vt:lpstr>5_Default Design</vt:lpstr>
      <vt:lpstr>5_Default Design</vt:lpstr>
      <vt:lpstr>5_Default Design</vt:lpstr>
      <vt:lpstr>5_Default Design</vt:lpstr>
      <vt:lpstr>5_Default Design</vt:lpstr>
      <vt:lpstr>5_Default Design</vt:lpstr>
      <vt:lpstr>5_Default Design</vt:lpstr>
      <vt:lpstr>6_GII-NEW</vt:lpstr>
      <vt:lpstr>8_GII-NEW</vt:lpstr>
      <vt:lpstr>5_GII-NEW</vt:lpstr>
      <vt:lpstr>9_GII-NEW</vt:lpstr>
      <vt:lpstr>10_GII-NEW</vt:lpstr>
      <vt:lpstr>Office Theme</vt:lpstr>
      <vt:lpstr>Office Theme</vt:lpstr>
      <vt:lpstr>Office Theme</vt:lpstr>
      <vt:lpstr>Office Theme</vt:lpstr>
      <vt:lpstr>Office Theme</vt:lpstr>
      <vt:lpstr>Microsoft Excel Chart</vt:lpstr>
      <vt:lpstr>Chart</vt:lpstr>
      <vt:lpstr>Slide 1</vt:lpstr>
      <vt:lpstr>СОДЕРЖАНИЕ</vt:lpstr>
      <vt:lpstr>ВСТУПЛЕНИЕ</vt:lpstr>
      <vt:lpstr>Неравенство доходов растет во многих странах мира</vt:lpstr>
      <vt:lpstr>Изменения годовой заработной платы, по группам ЗП, США, 1979-2014</vt:lpstr>
      <vt:lpstr>Slide 6</vt:lpstr>
      <vt:lpstr>Перераспределение доходов на 1 проц. самых богатых жителей США</vt:lpstr>
      <vt:lpstr>Динамика ОВП на одного жителя в странах мира (USD/capita), 1970-2016</vt:lpstr>
      <vt:lpstr> Дифференциация используемых доходов (Gini koeficientas) в 2015 г. в странах ЕС</vt:lpstr>
      <vt:lpstr>Slide 10</vt:lpstr>
      <vt:lpstr>Slide 11</vt:lpstr>
      <vt:lpstr>Slide 12</vt:lpstr>
      <vt:lpstr>Средняя заработная плата (нетто) в ЕС  2015 (EUR)</vt:lpstr>
      <vt:lpstr>ОВП на одного человека, ЕС, 2016 (EU-28 = 100%)</vt:lpstr>
      <vt:lpstr>Slide 15</vt:lpstr>
      <vt:lpstr>По причинам низких доходов</vt:lpstr>
      <vt:lpstr>Цикл социальной деструкции</vt:lpstr>
      <vt:lpstr>Самые необходимые расходы при увеличении доходов (проц.; N = 1054)</vt:lpstr>
      <vt:lpstr>Превенция социальной деструкции </vt:lpstr>
      <vt:lpstr>Распространение программ социальной защиты в странах мира в 1900-2005 годах (процент стран, имеющих программы) </vt:lpstr>
      <vt:lpstr>Slide 21</vt:lpstr>
      <vt:lpstr>Недостаточность средств социальной защиты (1)</vt:lpstr>
      <vt:lpstr>Недостаточность средств социальной защиты (2)</vt:lpstr>
      <vt:lpstr>Цикл поведения жителей, имеющих низкий доход</vt:lpstr>
      <vt:lpstr>Стремясь уменьшать нищету и социальное отделение (1)</vt:lpstr>
      <vt:lpstr>Стремясь уменьшать нищету и социальное отделение (2)</vt:lpstr>
      <vt:lpstr>Стремясь уменьшать нищету и социальное отделение(3)</vt:lpstr>
      <vt:lpstr>Slide 28</vt:lpstr>
      <vt:lpstr>Динамика членства в профсоюзе и части усваиваемых доходов самых высоких доходов работников (top 10%) США, 1917–2012 г.г. </vt:lpstr>
      <vt:lpstr>Роль профсоюзов (1)</vt:lpstr>
      <vt:lpstr>Роль профсоюзов(2)</vt:lpstr>
      <vt:lpstr>Основная проблема внедрения работников в управление предприятием</vt:lpstr>
      <vt:lpstr>Возможности деятельности в Литве</vt:lpstr>
      <vt:lpstr>Возможности деятельности в Литве</vt:lpstr>
      <vt:lpstr>Двигаться от конфронтации в сторону сотрудничества можно только с помощью решительных действий!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Holling</dc:creator>
  <cp:lastModifiedBy>IAE NP</cp:lastModifiedBy>
  <cp:revision>1014</cp:revision>
  <dcterms:created xsi:type="dcterms:W3CDTF">2003-04-14T15:36:03Z</dcterms:created>
  <dcterms:modified xsi:type="dcterms:W3CDTF">2017-11-21T11:24:33Z</dcterms:modified>
</cp:coreProperties>
</file>