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9.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0.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2.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media/image20.jpg" ContentType="image/jpeg"/>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4020" r:id="rId2"/>
    <p:sldMasterId id="2147484290" r:id="rId3"/>
    <p:sldMasterId id="2147485250" r:id="rId4"/>
    <p:sldMasterId id="2147485262" r:id="rId5"/>
    <p:sldMasterId id="2147485693" r:id="rId6"/>
    <p:sldMasterId id="2147485763" r:id="rId7"/>
    <p:sldMasterId id="2147485789" r:id="rId8"/>
    <p:sldMasterId id="2147485801" r:id="rId9"/>
    <p:sldMasterId id="2147485819" r:id="rId10"/>
    <p:sldMasterId id="2147485836" r:id="rId11"/>
    <p:sldMasterId id="2147485854" r:id="rId12"/>
    <p:sldMasterId id="2147485871" r:id="rId13"/>
  </p:sldMasterIdLst>
  <p:notesMasterIdLst>
    <p:notesMasterId r:id="rId49"/>
  </p:notesMasterIdLst>
  <p:handoutMasterIdLst>
    <p:handoutMasterId r:id="rId50"/>
  </p:handoutMasterIdLst>
  <p:sldIdLst>
    <p:sldId id="423" r:id="rId14"/>
    <p:sldId id="563" r:id="rId15"/>
    <p:sldId id="840" r:id="rId16"/>
    <p:sldId id="803" r:id="rId17"/>
    <p:sldId id="824" r:id="rId18"/>
    <p:sldId id="841" r:id="rId19"/>
    <p:sldId id="825" r:id="rId20"/>
    <p:sldId id="804" r:id="rId21"/>
    <p:sldId id="826" r:id="rId22"/>
    <p:sldId id="827" r:id="rId23"/>
    <p:sldId id="806" r:id="rId24"/>
    <p:sldId id="808" r:id="rId25"/>
    <p:sldId id="809" r:id="rId26"/>
    <p:sldId id="839" r:id="rId27"/>
    <p:sldId id="828" r:id="rId28"/>
    <p:sldId id="767" r:id="rId29"/>
    <p:sldId id="781" r:id="rId30"/>
    <p:sldId id="830" r:id="rId31"/>
    <p:sldId id="782" r:id="rId32"/>
    <p:sldId id="836" r:id="rId33"/>
    <p:sldId id="838" r:id="rId34"/>
    <p:sldId id="704" r:id="rId35"/>
    <p:sldId id="831" r:id="rId36"/>
    <p:sldId id="833" r:id="rId37"/>
    <p:sldId id="814" r:id="rId38"/>
    <p:sldId id="834" r:id="rId39"/>
    <p:sldId id="835" r:id="rId40"/>
    <p:sldId id="842" r:id="rId41"/>
    <p:sldId id="843" r:id="rId42"/>
    <p:sldId id="844" r:id="rId43"/>
    <p:sldId id="845" r:id="rId44"/>
    <p:sldId id="846" r:id="rId45"/>
    <p:sldId id="847" r:id="rId46"/>
    <p:sldId id="848" r:id="rId47"/>
    <p:sldId id="736" r:id="rId48"/>
  </p:sldIdLst>
  <p:sldSz cx="9144000" cy="6858000" type="screen4x3"/>
  <p:notesSz cx="6783388" cy="9920288"/>
  <p:defaultTextStyle>
    <a:defPPr>
      <a:defRPr lang="en-US"/>
    </a:defPPr>
    <a:lvl1pPr algn="ctr" rtl="0" fontAlgn="base">
      <a:spcBef>
        <a:spcPct val="50000"/>
      </a:spcBef>
      <a:spcAft>
        <a:spcPct val="0"/>
      </a:spcAft>
      <a:buClr>
        <a:srgbClr val="CA0026"/>
      </a:buClr>
      <a:buSzPct val="160000"/>
      <a:defRPr sz="2200" b="1" kern="1200">
        <a:solidFill>
          <a:srgbClr val="CC0000"/>
        </a:solidFill>
        <a:latin typeface="Times New Roman" pitchFamily="18" charset="0"/>
        <a:ea typeface="+mn-ea"/>
        <a:cs typeface="+mn-cs"/>
      </a:defRPr>
    </a:lvl1pPr>
    <a:lvl2pPr marL="457200" algn="ctr" rtl="0" fontAlgn="base">
      <a:spcBef>
        <a:spcPct val="50000"/>
      </a:spcBef>
      <a:spcAft>
        <a:spcPct val="0"/>
      </a:spcAft>
      <a:buClr>
        <a:srgbClr val="CA0026"/>
      </a:buClr>
      <a:buSzPct val="160000"/>
      <a:defRPr sz="2200" b="1" kern="1200">
        <a:solidFill>
          <a:srgbClr val="CC0000"/>
        </a:solidFill>
        <a:latin typeface="Times New Roman" pitchFamily="18" charset="0"/>
        <a:ea typeface="+mn-ea"/>
        <a:cs typeface="+mn-cs"/>
      </a:defRPr>
    </a:lvl2pPr>
    <a:lvl3pPr marL="914400" algn="ctr" rtl="0" fontAlgn="base">
      <a:spcBef>
        <a:spcPct val="50000"/>
      </a:spcBef>
      <a:spcAft>
        <a:spcPct val="0"/>
      </a:spcAft>
      <a:buClr>
        <a:srgbClr val="CA0026"/>
      </a:buClr>
      <a:buSzPct val="160000"/>
      <a:defRPr sz="2200" b="1" kern="1200">
        <a:solidFill>
          <a:srgbClr val="CC0000"/>
        </a:solidFill>
        <a:latin typeface="Times New Roman" pitchFamily="18" charset="0"/>
        <a:ea typeface="+mn-ea"/>
        <a:cs typeface="+mn-cs"/>
      </a:defRPr>
    </a:lvl3pPr>
    <a:lvl4pPr marL="1371600" algn="ctr" rtl="0" fontAlgn="base">
      <a:spcBef>
        <a:spcPct val="50000"/>
      </a:spcBef>
      <a:spcAft>
        <a:spcPct val="0"/>
      </a:spcAft>
      <a:buClr>
        <a:srgbClr val="CA0026"/>
      </a:buClr>
      <a:buSzPct val="160000"/>
      <a:defRPr sz="2200" b="1" kern="1200">
        <a:solidFill>
          <a:srgbClr val="CC0000"/>
        </a:solidFill>
        <a:latin typeface="Times New Roman" pitchFamily="18" charset="0"/>
        <a:ea typeface="+mn-ea"/>
        <a:cs typeface="+mn-cs"/>
      </a:defRPr>
    </a:lvl4pPr>
    <a:lvl5pPr marL="1828800" algn="ctr" rtl="0" fontAlgn="base">
      <a:spcBef>
        <a:spcPct val="50000"/>
      </a:spcBef>
      <a:spcAft>
        <a:spcPct val="0"/>
      </a:spcAft>
      <a:buClr>
        <a:srgbClr val="CA0026"/>
      </a:buClr>
      <a:buSzPct val="160000"/>
      <a:defRPr sz="2200" b="1" kern="1200">
        <a:solidFill>
          <a:srgbClr val="CC0000"/>
        </a:solidFill>
        <a:latin typeface="Times New Roman" pitchFamily="18" charset="0"/>
        <a:ea typeface="+mn-ea"/>
        <a:cs typeface="+mn-cs"/>
      </a:defRPr>
    </a:lvl5pPr>
    <a:lvl6pPr marL="2286000" algn="l" defTabSz="914400" rtl="0" eaLnBrk="1" latinLnBrk="0" hangingPunct="1">
      <a:defRPr sz="2200" b="1" kern="1200">
        <a:solidFill>
          <a:srgbClr val="CC0000"/>
        </a:solidFill>
        <a:latin typeface="Times New Roman" pitchFamily="18" charset="0"/>
        <a:ea typeface="+mn-ea"/>
        <a:cs typeface="+mn-cs"/>
      </a:defRPr>
    </a:lvl6pPr>
    <a:lvl7pPr marL="2743200" algn="l" defTabSz="914400" rtl="0" eaLnBrk="1" latinLnBrk="0" hangingPunct="1">
      <a:defRPr sz="2200" b="1" kern="1200">
        <a:solidFill>
          <a:srgbClr val="CC0000"/>
        </a:solidFill>
        <a:latin typeface="Times New Roman" pitchFamily="18" charset="0"/>
        <a:ea typeface="+mn-ea"/>
        <a:cs typeface="+mn-cs"/>
      </a:defRPr>
    </a:lvl7pPr>
    <a:lvl8pPr marL="3200400" algn="l" defTabSz="914400" rtl="0" eaLnBrk="1" latinLnBrk="0" hangingPunct="1">
      <a:defRPr sz="2200" b="1" kern="1200">
        <a:solidFill>
          <a:srgbClr val="CC0000"/>
        </a:solidFill>
        <a:latin typeface="Times New Roman" pitchFamily="18" charset="0"/>
        <a:ea typeface="+mn-ea"/>
        <a:cs typeface="+mn-cs"/>
      </a:defRPr>
    </a:lvl8pPr>
    <a:lvl9pPr marL="3657600" algn="l" defTabSz="914400" rtl="0" eaLnBrk="1" latinLnBrk="0" hangingPunct="1">
      <a:defRPr sz="2200" b="1" kern="1200">
        <a:solidFill>
          <a:srgbClr val="CC0000"/>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544">
          <p15:clr>
            <a:srgbClr val="A4A3A4"/>
          </p15:clr>
        </p15:guide>
        <p15:guide id="2" pos="2928">
          <p15:clr>
            <a:srgbClr val="A4A3A4"/>
          </p15:clr>
        </p15:guide>
      </p15:sldGuideLst>
    </p:ext>
    <p:ext uri="{2D200454-40CA-4A62-9FC3-DE9A4176ACB9}">
      <p15:notesGuideLst xmlns:p15="http://schemas.microsoft.com/office/powerpoint/2012/main">
        <p15:guide id="1" orient="horz" pos="3124">
          <p15:clr>
            <a:srgbClr val="A4A3A4"/>
          </p15:clr>
        </p15:guide>
        <p15:guide id="2" pos="21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95710"/>
    <a:srgbClr val="008000"/>
    <a:srgbClr val="000099"/>
    <a:srgbClr val="0033CC"/>
    <a:srgbClr val="333399"/>
    <a:srgbClr val="00808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75792" autoAdjust="0"/>
  </p:normalViewPr>
  <p:slideViewPr>
    <p:cSldViewPr snapToGrid="0">
      <p:cViewPr varScale="1">
        <p:scale>
          <a:sx n="87" d="100"/>
          <a:sy n="87" d="100"/>
        </p:scale>
        <p:origin x="749" y="72"/>
      </p:cViewPr>
      <p:guideLst>
        <p:guide orient="horz" pos="2544"/>
        <p:guide pos="2928"/>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864" y="912"/>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sandra\INFO-KATALOGUOSE\Pajamu%20nelygybe\Pajamu%20nelygybe%20-OECD-%20lenteles.xls" TargetMode="External"/><Relationship Id="rId1" Type="http://schemas.openxmlformats.org/officeDocument/2006/relationships/image" Target="../media/image9.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oleObject" Target="Chart%20in%20Microsoft%20Word"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544033307529473E-2"/>
          <c:y val="0.19385254998043217"/>
          <c:w val="0.934825647345221"/>
          <c:h val="0.6135203431397539"/>
        </c:manualLayout>
      </c:layout>
      <c:barChart>
        <c:barDir val="col"/>
        <c:grouping val="clustered"/>
        <c:varyColors val="0"/>
        <c:ser>
          <c:idx val="4"/>
          <c:order val="4"/>
          <c:spPr>
            <a:solidFill>
              <a:schemeClr val="bg1"/>
            </a:solidFill>
            <a:ln>
              <a:solidFill>
                <a:srgbClr val="000000"/>
              </a:solidFill>
            </a:ln>
          </c:spPr>
          <c:invertIfNegative val="0"/>
          <c:val>
            <c:numRef>
              <c:f>'C:\Users\Ponas &amp; Ponia\Downloads\[812015091p1g003.xls]data Fig. 1.3 EN'!$I$7:$I$32</c:f>
              <c:numCache>
                <c:formatCode>General</c:formatCode>
                <c:ptCount val="26"/>
                <c:pt idx="19">
                  <c:v>0.5</c:v>
                </c:pt>
                <c:pt idx="24">
                  <c:v>0.5</c:v>
                </c:pt>
              </c:numCache>
            </c:numRef>
          </c:val>
          <c:extLst>
            <c:ext xmlns:c16="http://schemas.microsoft.com/office/drawing/2014/chart" uri="{C3380CC4-5D6E-409C-BE32-E72D297353CC}">
              <c16:uniqueId val="{00000000-9380-469D-B32B-0100B71F12D8}"/>
            </c:ext>
          </c:extLst>
        </c:ser>
        <c:dLbls>
          <c:showLegendKey val="0"/>
          <c:showVal val="0"/>
          <c:showCatName val="0"/>
          <c:showSerName val="0"/>
          <c:showPercent val="0"/>
          <c:showBubbleSize val="0"/>
        </c:dLbls>
        <c:gapWidth val="0"/>
        <c:axId val="185455360"/>
        <c:axId val="185456896"/>
      </c:barChart>
      <c:lineChart>
        <c:grouping val="standard"/>
        <c:varyColors val="0"/>
        <c:ser>
          <c:idx val="0"/>
          <c:order val="0"/>
          <c:tx>
            <c:strRef>
              <c:f>'C:\Users\Ponas &amp; Ponia\Downloads\[812015091p1g003.xls]data Fig. 1.3 EN'!$E$6</c:f>
              <c:strCache>
                <c:ptCount val="1"/>
                <c:pt idx="0">
                  <c:v>1985</c:v>
                </c:pt>
              </c:strCache>
            </c:strRef>
          </c:tx>
          <c:spPr>
            <a:ln>
              <a:noFill/>
            </a:ln>
          </c:spPr>
          <c:marker>
            <c:symbol val="dash"/>
            <c:size val="5"/>
            <c:spPr>
              <a:solidFill>
                <a:schemeClr val="tx1"/>
              </a:solidFill>
              <a:ln>
                <a:solidFill>
                  <a:schemeClr val="tx1"/>
                </a:solidFill>
                <a:prstDash val="solid"/>
              </a:ln>
            </c:spPr>
          </c:marker>
          <c:cat>
            <c:strRef>
              <c:f>'C:\Users\Ponas &amp; Ponia\Downloads\[812015091p1g003.xls]data Fig. 1.3 EN'!$A$7:$A$32</c:f>
              <c:strCache>
                <c:ptCount val="26"/>
                <c:pt idx="0">
                  <c:v>DNK</c:v>
                </c:pt>
                <c:pt idx="1">
                  <c:v>CZE</c:v>
                </c:pt>
                <c:pt idx="2">
                  <c:v>NOR</c:v>
                </c:pt>
                <c:pt idx="3">
                  <c:v>FIN</c:v>
                </c:pt>
                <c:pt idx="4">
                  <c:v>SWE</c:v>
                </c:pt>
                <c:pt idx="5">
                  <c:v>HUN</c:v>
                </c:pt>
                <c:pt idx="6">
                  <c:v>DEU</c:v>
                </c:pt>
                <c:pt idx="7">
                  <c:v>LUX</c:v>
                </c:pt>
                <c:pt idx="8">
                  <c:v>CAN</c:v>
                </c:pt>
                <c:pt idx="9">
                  <c:v>AUS</c:v>
                </c:pt>
                <c:pt idx="10">
                  <c:v>ITA</c:v>
                </c:pt>
                <c:pt idx="11">
                  <c:v>NZL</c:v>
                </c:pt>
                <c:pt idx="12">
                  <c:v>JPN</c:v>
                </c:pt>
                <c:pt idx="13">
                  <c:v>GBR</c:v>
                </c:pt>
                <c:pt idx="14">
                  <c:v>ISR</c:v>
                </c:pt>
                <c:pt idx="15">
                  <c:v>USA</c:v>
                </c:pt>
                <c:pt idx="16">
                  <c:v>MEX</c:v>
                </c:pt>
                <c:pt idx="18">
                  <c:v>OECD22</c:v>
                </c:pt>
                <c:pt idx="20">
                  <c:v>BEL</c:v>
                </c:pt>
                <c:pt idx="21">
                  <c:v>NLD</c:v>
                </c:pt>
                <c:pt idx="22">
                  <c:v>FRA</c:v>
                </c:pt>
                <c:pt idx="23">
                  <c:v>GRC</c:v>
                </c:pt>
                <c:pt idx="25">
                  <c:v>TUR</c:v>
                </c:pt>
              </c:strCache>
            </c:strRef>
          </c:cat>
          <c:val>
            <c:numRef>
              <c:f>'C:\Users\Ponas &amp; Ponia\Downloads\[812015091p1g003.xls]data Fig. 1.3 EN'!$E$7:$E$32</c:f>
              <c:numCache>
                <c:formatCode>0.000</c:formatCode>
                <c:ptCount val="26"/>
                <c:pt idx="0">
                  <c:v>0.22090000000000004</c:v>
                </c:pt>
                <c:pt idx="1">
                  <c:v>0.23200000000000001</c:v>
                </c:pt>
                <c:pt idx="2">
                  <c:v>0.22200000000000003</c:v>
                </c:pt>
                <c:pt idx="3">
                  <c:v>0.20851182380000002</c:v>
                </c:pt>
                <c:pt idx="4">
                  <c:v>0.19800000000000004</c:v>
                </c:pt>
                <c:pt idx="5">
                  <c:v>0.2727</c:v>
                </c:pt>
                <c:pt idx="6">
                  <c:v>0.25056137987133031</c:v>
                </c:pt>
                <c:pt idx="7">
                  <c:v>0.24700000000000003</c:v>
                </c:pt>
                <c:pt idx="8">
                  <c:v>0.29300000000000004</c:v>
                </c:pt>
                <c:pt idx="9">
                  <c:v>0.30900000000000005</c:v>
                </c:pt>
                <c:pt idx="10">
                  <c:v>0.29100000000000004</c:v>
                </c:pt>
                <c:pt idx="11">
                  <c:v>0.27100000000000002</c:v>
                </c:pt>
                <c:pt idx="12">
                  <c:v>0.3040000000000001</c:v>
                </c:pt>
                <c:pt idx="13">
                  <c:v>0.30947510028619074</c:v>
                </c:pt>
                <c:pt idx="14">
                  <c:v>0.32600000000000007</c:v>
                </c:pt>
                <c:pt idx="15">
                  <c:v>0.33962450000000011</c:v>
                </c:pt>
                <c:pt idx="16">
                  <c:v>0.45200000000000001</c:v>
                </c:pt>
                <c:pt idx="18">
                  <c:v>0.28909090909090918</c:v>
                </c:pt>
                <c:pt idx="20">
                  <c:v>0.25700000000000001</c:v>
                </c:pt>
                <c:pt idx="21">
                  <c:v>0.27200000000000002</c:v>
                </c:pt>
                <c:pt idx="22">
                  <c:v>0.30000000000000004</c:v>
                </c:pt>
                <c:pt idx="23">
                  <c:v>0.35200000000000004</c:v>
                </c:pt>
                <c:pt idx="25">
                  <c:v>0.43400000000000005</c:v>
                </c:pt>
              </c:numCache>
            </c:numRef>
          </c:val>
          <c:smooth val="0"/>
          <c:extLst>
            <c:ext xmlns:c16="http://schemas.microsoft.com/office/drawing/2014/chart" uri="{C3380CC4-5D6E-409C-BE32-E72D297353CC}">
              <c16:uniqueId val="{00000001-9380-469D-B32B-0100B71F12D8}"/>
            </c:ext>
          </c:extLst>
        </c:ser>
        <c:ser>
          <c:idx val="1"/>
          <c:order val="1"/>
          <c:tx>
            <c:strRef>
              <c:f>'C:\Users\Ponas &amp; Ponia\Downloads\[812015091p1g003.xls]data Fig. 1.3 EN'!$F$6</c:f>
              <c:strCache>
                <c:ptCount val="1"/>
                <c:pt idx="0">
                  <c:v>2013 or latest</c:v>
                </c:pt>
              </c:strCache>
            </c:strRef>
          </c:tx>
          <c:spPr>
            <a:ln>
              <a:noFill/>
            </a:ln>
          </c:spPr>
          <c:marker>
            <c:symbol val="triangle"/>
            <c:size val="5"/>
            <c:spPr>
              <a:solidFill>
                <a:srgbClr val="4F81BD"/>
              </a:solidFill>
              <a:ln>
                <a:solidFill>
                  <a:schemeClr val="tx1"/>
                </a:solidFill>
                <a:prstDash val="solid"/>
              </a:ln>
            </c:spPr>
          </c:marker>
          <c:cat>
            <c:strRef>
              <c:f>'C:\Users\Ponas &amp; Ponia\Downloads\[812015091p1g003.xls]data Fig. 1.3 EN'!$A$7:$A$32</c:f>
              <c:strCache>
                <c:ptCount val="26"/>
                <c:pt idx="0">
                  <c:v>DNK</c:v>
                </c:pt>
                <c:pt idx="1">
                  <c:v>CZE</c:v>
                </c:pt>
                <c:pt idx="2">
                  <c:v>NOR</c:v>
                </c:pt>
                <c:pt idx="3">
                  <c:v>FIN</c:v>
                </c:pt>
                <c:pt idx="4">
                  <c:v>SWE</c:v>
                </c:pt>
                <c:pt idx="5">
                  <c:v>HUN</c:v>
                </c:pt>
                <c:pt idx="6">
                  <c:v>DEU</c:v>
                </c:pt>
                <c:pt idx="7">
                  <c:v>LUX</c:v>
                </c:pt>
                <c:pt idx="8">
                  <c:v>CAN</c:v>
                </c:pt>
                <c:pt idx="9">
                  <c:v>AUS</c:v>
                </c:pt>
                <c:pt idx="10">
                  <c:v>ITA</c:v>
                </c:pt>
                <c:pt idx="11">
                  <c:v>NZL</c:v>
                </c:pt>
                <c:pt idx="12">
                  <c:v>JPN</c:v>
                </c:pt>
                <c:pt idx="13">
                  <c:v>GBR</c:v>
                </c:pt>
                <c:pt idx="14">
                  <c:v>ISR</c:v>
                </c:pt>
                <c:pt idx="15">
                  <c:v>USA</c:v>
                </c:pt>
                <c:pt idx="16">
                  <c:v>MEX</c:v>
                </c:pt>
                <c:pt idx="18">
                  <c:v>OECD22</c:v>
                </c:pt>
                <c:pt idx="20">
                  <c:v>BEL</c:v>
                </c:pt>
                <c:pt idx="21">
                  <c:v>NLD</c:v>
                </c:pt>
                <c:pt idx="22">
                  <c:v>FRA</c:v>
                </c:pt>
                <c:pt idx="23">
                  <c:v>GRC</c:v>
                </c:pt>
                <c:pt idx="25">
                  <c:v>TUR</c:v>
                </c:pt>
              </c:strCache>
            </c:strRef>
          </c:cat>
          <c:val>
            <c:numRef>
              <c:f>'C:\Users\Ponas &amp; Ponia\Downloads\[812015091p1g003.xls]data Fig. 1.3 EN'!$F$7:$F$32</c:f>
              <c:numCache>
                <c:formatCode>0.000</c:formatCode>
                <c:ptCount val="26"/>
                <c:pt idx="0">
                  <c:v>0.2509900000000001</c:v>
                </c:pt>
                <c:pt idx="1">
                  <c:v>0.2505</c:v>
                </c:pt>
                <c:pt idx="2">
                  <c:v>0.2525</c:v>
                </c:pt>
                <c:pt idx="3">
                  <c:v>0.26168000000000002</c:v>
                </c:pt>
                <c:pt idx="4">
                  <c:v>0.27400000000000002</c:v>
                </c:pt>
                <c:pt idx="5">
                  <c:v>0.28848574644672681</c:v>
                </c:pt>
                <c:pt idx="6">
                  <c:v>0.29137484337349412</c:v>
                </c:pt>
                <c:pt idx="7">
                  <c:v>0.2990000000000001</c:v>
                </c:pt>
                <c:pt idx="8">
                  <c:v>0.31600000000000006</c:v>
                </c:pt>
                <c:pt idx="9">
                  <c:v>0.32400000000000007</c:v>
                </c:pt>
                <c:pt idx="10">
                  <c:v>0.32500000000000007</c:v>
                </c:pt>
                <c:pt idx="11">
                  <c:v>0.33300000000000007</c:v>
                </c:pt>
                <c:pt idx="12">
                  <c:v>0.33600000000000008</c:v>
                </c:pt>
                <c:pt idx="13">
                  <c:v>0.34400000000000008</c:v>
                </c:pt>
                <c:pt idx="14">
                  <c:v>0.37700000000000006</c:v>
                </c:pt>
                <c:pt idx="15">
                  <c:v>0.40128485968437455</c:v>
                </c:pt>
                <c:pt idx="16">
                  <c:v>0.48200000000000004</c:v>
                </c:pt>
                <c:pt idx="18">
                  <c:v>0.31778813636363645</c:v>
                </c:pt>
              </c:numCache>
            </c:numRef>
          </c:val>
          <c:smooth val="0"/>
          <c:extLst>
            <c:ext xmlns:c16="http://schemas.microsoft.com/office/drawing/2014/chart" uri="{C3380CC4-5D6E-409C-BE32-E72D297353CC}">
              <c16:uniqueId val="{00000002-9380-469D-B32B-0100B71F12D8}"/>
            </c:ext>
          </c:extLst>
        </c:ser>
        <c:ser>
          <c:idx val="2"/>
          <c:order val="2"/>
          <c:tx>
            <c:strRef>
              <c:f>'C:\Users\Ponas &amp; Ponia\Downloads\[812015091p1g003.xls]data Fig. 1.3 EN'!$G$6</c:f>
              <c:strCache>
                <c:ptCount val="1"/>
              </c:strCache>
            </c:strRef>
          </c:tx>
          <c:spPr>
            <a:ln>
              <a:noFill/>
            </a:ln>
          </c:spPr>
          <c:marker>
            <c:symbol val="diamond"/>
            <c:size val="5"/>
            <c:spPr>
              <a:solidFill>
                <a:srgbClr val="4F81BD"/>
              </a:solidFill>
              <a:ln>
                <a:solidFill>
                  <a:schemeClr val="tx1"/>
                </a:solidFill>
                <a:prstDash val="solid"/>
              </a:ln>
            </c:spPr>
          </c:marker>
          <c:cat>
            <c:strRef>
              <c:f>'C:\Users\Ponas &amp; Ponia\Downloads\[812015091p1g003.xls]data Fig. 1.3 EN'!$A$7:$A$32</c:f>
              <c:strCache>
                <c:ptCount val="26"/>
                <c:pt idx="0">
                  <c:v>DNK</c:v>
                </c:pt>
                <c:pt idx="1">
                  <c:v>CZE</c:v>
                </c:pt>
                <c:pt idx="2">
                  <c:v>NOR</c:v>
                </c:pt>
                <c:pt idx="3">
                  <c:v>FIN</c:v>
                </c:pt>
                <c:pt idx="4">
                  <c:v>SWE</c:v>
                </c:pt>
                <c:pt idx="5">
                  <c:v>HUN</c:v>
                </c:pt>
                <c:pt idx="6">
                  <c:v>DEU</c:v>
                </c:pt>
                <c:pt idx="7">
                  <c:v>LUX</c:v>
                </c:pt>
                <c:pt idx="8">
                  <c:v>CAN</c:v>
                </c:pt>
                <c:pt idx="9">
                  <c:v>AUS</c:v>
                </c:pt>
                <c:pt idx="10">
                  <c:v>ITA</c:v>
                </c:pt>
                <c:pt idx="11">
                  <c:v>NZL</c:v>
                </c:pt>
                <c:pt idx="12">
                  <c:v>JPN</c:v>
                </c:pt>
                <c:pt idx="13">
                  <c:v>GBR</c:v>
                </c:pt>
                <c:pt idx="14">
                  <c:v>ISR</c:v>
                </c:pt>
                <c:pt idx="15">
                  <c:v>USA</c:v>
                </c:pt>
                <c:pt idx="16">
                  <c:v>MEX</c:v>
                </c:pt>
                <c:pt idx="18">
                  <c:v>OECD22</c:v>
                </c:pt>
                <c:pt idx="20">
                  <c:v>BEL</c:v>
                </c:pt>
                <c:pt idx="21">
                  <c:v>NLD</c:v>
                </c:pt>
                <c:pt idx="22">
                  <c:v>FRA</c:v>
                </c:pt>
                <c:pt idx="23">
                  <c:v>GRC</c:v>
                </c:pt>
                <c:pt idx="25">
                  <c:v>TUR</c:v>
                </c:pt>
              </c:strCache>
            </c:strRef>
          </c:cat>
          <c:val>
            <c:numRef>
              <c:f>'C:\Users\Ponas &amp; Ponia\Downloads\[812015091p1g003.xls]data Fig. 1.3 EN'!$G$7:$G$32</c:f>
              <c:numCache>
                <c:formatCode>General</c:formatCode>
                <c:ptCount val="26"/>
                <c:pt idx="20" formatCode="0.000">
                  <c:v>0.2643390000000001</c:v>
                </c:pt>
                <c:pt idx="21" formatCode="0.000">
                  <c:v>0.27800000000000002</c:v>
                </c:pt>
                <c:pt idx="22" formatCode="0.000">
                  <c:v>0.30600000000000011</c:v>
                </c:pt>
                <c:pt idx="23" formatCode="0.000">
                  <c:v>0.33800000000000008</c:v>
                </c:pt>
              </c:numCache>
            </c:numRef>
          </c:val>
          <c:smooth val="0"/>
          <c:extLst>
            <c:ext xmlns:c16="http://schemas.microsoft.com/office/drawing/2014/chart" uri="{C3380CC4-5D6E-409C-BE32-E72D297353CC}">
              <c16:uniqueId val="{00000003-9380-469D-B32B-0100B71F12D8}"/>
            </c:ext>
          </c:extLst>
        </c:ser>
        <c:ser>
          <c:idx val="3"/>
          <c:order val="3"/>
          <c:tx>
            <c:strRef>
              <c:f>'C:\Users\Ponas &amp; Ponia\Downloads\[812015091p1g003.xls]data Fig. 1.3 EN'!$H$6</c:f>
              <c:strCache>
                <c:ptCount val="1"/>
              </c:strCache>
            </c:strRef>
          </c:tx>
          <c:spPr>
            <a:ln>
              <a:noFill/>
            </a:ln>
          </c:spPr>
          <c:marker>
            <c:symbol val="picture"/>
            <c:spPr>
              <a:blipFill>
                <a:blip xmlns:r="http://schemas.openxmlformats.org/officeDocument/2006/relationships" r:embed="rId1"/>
                <a:stretch>
                  <a:fillRect/>
                </a:stretch>
              </a:blipFill>
              <a:ln w="9525">
                <a:noFill/>
              </a:ln>
            </c:spPr>
          </c:marker>
          <c:cat>
            <c:strRef>
              <c:f>'C:\Users\Ponas &amp; Ponia\Downloads\[812015091p1g003.xls]data Fig. 1.3 EN'!$A$7:$A$32</c:f>
              <c:strCache>
                <c:ptCount val="26"/>
                <c:pt idx="0">
                  <c:v>DNK</c:v>
                </c:pt>
                <c:pt idx="1">
                  <c:v>CZE</c:v>
                </c:pt>
                <c:pt idx="2">
                  <c:v>NOR</c:v>
                </c:pt>
                <c:pt idx="3">
                  <c:v>FIN</c:v>
                </c:pt>
                <c:pt idx="4">
                  <c:v>SWE</c:v>
                </c:pt>
                <c:pt idx="5">
                  <c:v>HUN</c:v>
                </c:pt>
                <c:pt idx="6">
                  <c:v>DEU</c:v>
                </c:pt>
                <c:pt idx="7">
                  <c:v>LUX</c:v>
                </c:pt>
                <c:pt idx="8">
                  <c:v>CAN</c:v>
                </c:pt>
                <c:pt idx="9">
                  <c:v>AUS</c:v>
                </c:pt>
                <c:pt idx="10">
                  <c:v>ITA</c:v>
                </c:pt>
                <c:pt idx="11">
                  <c:v>NZL</c:v>
                </c:pt>
                <c:pt idx="12">
                  <c:v>JPN</c:v>
                </c:pt>
                <c:pt idx="13">
                  <c:v>GBR</c:v>
                </c:pt>
                <c:pt idx="14">
                  <c:v>ISR</c:v>
                </c:pt>
                <c:pt idx="15">
                  <c:v>USA</c:v>
                </c:pt>
                <c:pt idx="16">
                  <c:v>MEX</c:v>
                </c:pt>
                <c:pt idx="18">
                  <c:v>OECD22</c:v>
                </c:pt>
                <c:pt idx="20">
                  <c:v>BEL</c:v>
                </c:pt>
                <c:pt idx="21">
                  <c:v>NLD</c:v>
                </c:pt>
                <c:pt idx="22">
                  <c:v>FRA</c:v>
                </c:pt>
                <c:pt idx="23">
                  <c:v>GRC</c:v>
                </c:pt>
                <c:pt idx="25">
                  <c:v>TUR</c:v>
                </c:pt>
              </c:strCache>
            </c:strRef>
          </c:cat>
          <c:val>
            <c:numRef>
              <c:f>'C:\Users\Ponas &amp; Ponia\Downloads\[812015091p1g003.xls]data Fig. 1.3 EN'!$H$7:$H$32</c:f>
              <c:numCache>
                <c:formatCode>General</c:formatCode>
                <c:ptCount val="26"/>
                <c:pt idx="25" formatCode="0.000">
                  <c:v>0.41200000000000003</c:v>
                </c:pt>
              </c:numCache>
            </c:numRef>
          </c:val>
          <c:smooth val="0"/>
          <c:extLst>
            <c:ext xmlns:c16="http://schemas.microsoft.com/office/drawing/2014/chart" uri="{C3380CC4-5D6E-409C-BE32-E72D297353CC}">
              <c16:uniqueId val="{00000004-9380-469D-B32B-0100B71F12D8}"/>
            </c:ext>
          </c:extLst>
        </c:ser>
        <c:dLbls>
          <c:showLegendKey val="0"/>
          <c:showVal val="0"/>
          <c:showCatName val="0"/>
          <c:showSerName val="0"/>
          <c:showPercent val="0"/>
          <c:showBubbleSize val="0"/>
        </c:dLbls>
        <c:hiLowLines/>
        <c:marker val="1"/>
        <c:smooth val="0"/>
        <c:axId val="185455360"/>
        <c:axId val="185456896"/>
      </c:lineChart>
      <c:catAx>
        <c:axId val="185455360"/>
        <c:scaling>
          <c:orientation val="minMax"/>
        </c:scaling>
        <c:delete val="0"/>
        <c:axPos val="b"/>
        <c:majorGridlines>
          <c:spPr>
            <a:ln w="9525" cmpd="sng">
              <a:solidFill>
                <a:srgbClr val="FFFFFF"/>
              </a:solidFill>
              <a:prstDash val="solid"/>
            </a:ln>
          </c:spPr>
        </c:majorGridlines>
        <c:numFmt formatCode="General" sourceLinked="1"/>
        <c:majorTickMark val="none"/>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600" b="0" i="0">
                <a:solidFill>
                  <a:srgbClr val="000000"/>
                </a:solidFill>
                <a:latin typeface="Arial Narrow"/>
                <a:ea typeface="Arial Narrow"/>
                <a:cs typeface="Arial Narrow"/>
              </a:defRPr>
            </a:pPr>
            <a:endParaRPr lang="en-US"/>
          </a:p>
        </c:txPr>
        <c:crossAx val="185456896"/>
        <c:crosses val="autoZero"/>
        <c:auto val="1"/>
        <c:lblAlgn val="ctr"/>
        <c:lblOffset val="100"/>
        <c:noMultiLvlLbl val="0"/>
      </c:catAx>
      <c:valAx>
        <c:axId val="185456896"/>
        <c:scaling>
          <c:orientation val="minMax"/>
          <c:max val="0.5"/>
          <c:min val="0.15000000000000005"/>
        </c:scaling>
        <c:delete val="0"/>
        <c:axPos val="l"/>
        <c:majorGridlines>
          <c:spPr>
            <a:ln w="9525" cmpd="sng">
              <a:solidFill>
                <a:srgbClr val="FFFFFF"/>
              </a:solidFill>
              <a:prstDash val="solid"/>
            </a:ln>
          </c:spPr>
        </c:majorGridlines>
        <c:numFmt formatCode="#\ ##0.00" sourceLinked="0"/>
        <c:majorTickMark val="none"/>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185455360"/>
        <c:crosses val="autoZero"/>
        <c:crossBetween val="between"/>
      </c:valAx>
      <c:spPr>
        <a:solidFill>
          <a:srgbClr val="F4FFFF"/>
        </a:solidFill>
        <a:ln w="9525">
          <a:solidFill>
            <a:srgbClr val="000000"/>
          </a:solidFill>
        </a:ln>
      </c:spPr>
    </c:plotArea>
    <c:legend>
      <c:legendPos val="r"/>
      <c:legendEntry>
        <c:idx val="0"/>
        <c:delete val="1"/>
      </c:legendEntry>
      <c:legendEntry>
        <c:idx val="3"/>
        <c:delete val="1"/>
      </c:legendEntry>
      <c:legendEntry>
        <c:idx val="4"/>
        <c:delete val="1"/>
      </c:legendEntry>
      <c:layout>
        <c:manualLayout>
          <c:xMode val="edge"/>
          <c:yMode val="edge"/>
          <c:x val="4.7936915973926846E-2"/>
          <c:y val="3.3516963894056971E-2"/>
          <c:w val="0.93218045857475362"/>
          <c:h val="7.4703255376660019E-2"/>
        </c:manualLayout>
      </c:layout>
      <c:overlay val="1"/>
      <c:spPr>
        <a:solidFill>
          <a:srgbClr val="EAEAEA"/>
        </a:solidFill>
        <a:ln w="25400">
          <a:noFill/>
        </a:ln>
      </c:spPr>
      <c:txPr>
        <a:bodyPr/>
        <a:lstStyle/>
        <a:p>
          <a:pPr>
            <a:defRPr sz="2000" b="0" i="0">
              <a:solidFill>
                <a:srgbClr val="000000"/>
              </a:solidFill>
              <a:latin typeface="Arial Narrow"/>
              <a:ea typeface="Arial Narrow"/>
              <a:cs typeface="Arial Narrow"/>
            </a:defRPr>
          </a:pPr>
          <a:endParaRPr lang="en-US"/>
        </a:p>
      </c:txPr>
    </c:legend>
    <c:plotVisOnly val="1"/>
    <c:dispBlanksAs val="gap"/>
    <c:showDLblsOverMax val="0"/>
  </c:chart>
  <c:spPr>
    <a:noFill/>
    <a:ln w="9525">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Sheet10!$A$9</c:f>
              <c:strCache>
                <c:ptCount val="1"/>
                <c:pt idx="0">
                  <c:v>Bottom 90%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Sheet10!$B$8:$F$8</c:f>
              <c:numCache>
                <c:formatCode>General</c:formatCode>
                <c:ptCount val="5"/>
                <c:pt idx="0">
                  <c:v>1979</c:v>
                </c:pt>
                <c:pt idx="1">
                  <c:v>2007</c:v>
                </c:pt>
                <c:pt idx="2">
                  <c:v>2009</c:v>
                </c:pt>
                <c:pt idx="3">
                  <c:v>2013</c:v>
                </c:pt>
                <c:pt idx="4">
                  <c:v>2014</c:v>
                </c:pt>
              </c:numCache>
            </c:numRef>
          </c:cat>
          <c:val>
            <c:numRef>
              <c:f>Sheet10!$B$9:$F$9</c:f>
              <c:numCache>
                <c:formatCode>General</c:formatCode>
                <c:ptCount val="5"/>
                <c:pt idx="0">
                  <c:v>28.524000000000001</c:v>
                </c:pt>
                <c:pt idx="1">
                  <c:v>33.277000000000001</c:v>
                </c:pt>
                <c:pt idx="2">
                  <c:v>33.076999999999998</c:v>
                </c:pt>
                <c:pt idx="3">
                  <c:v>32.850999999999999</c:v>
                </c:pt>
                <c:pt idx="4">
                  <c:v>33.296999999999997</c:v>
                </c:pt>
              </c:numCache>
            </c:numRef>
          </c:val>
          <c:extLst>
            <c:ext xmlns:c16="http://schemas.microsoft.com/office/drawing/2014/chart" uri="{C3380CC4-5D6E-409C-BE32-E72D297353CC}">
              <c16:uniqueId val="{00000000-0662-4A36-A1E4-41C4E3E4A580}"/>
            </c:ext>
          </c:extLst>
        </c:ser>
        <c:ser>
          <c:idx val="1"/>
          <c:order val="1"/>
          <c:tx>
            <c:strRef>
              <c:f>Sheet10!$A$10</c:f>
              <c:strCache>
                <c:ptCount val="1"/>
                <c:pt idx="0">
                  <c:v>Upper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Sheet10!$B$8:$F$8</c:f>
              <c:numCache>
                <c:formatCode>General</c:formatCode>
                <c:ptCount val="5"/>
                <c:pt idx="0">
                  <c:v>1979</c:v>
                </c:pt>
                <c:pt idx="1">
                  <c:v>2007</c:v>
                </c:pt>
                <c:pt idx="2">
                  <c:v>2009</c:v>
                </c:pt>
                <c:pt idx="3">
                  <c:v>2013</c:v>
                </c:pt>
                <c:pt idx="4">
                  <c:v>2014</c:v>
                </c:pt>
              </c:numCache>
            </c:numRef>
          </c:cat>
          <c:val>
            <c:numRef>
              <c:f>Sheet10!$B$10:$F$10</c:f>
              <c:numCache>
                <c:formatCode>General</c:formatCode>
                <c:ptCount val="5"/>
                <c:pt idx="0">
                  <c:v>269.10199999999998</c:v>
                </c:pt>
                <c:pt idx="1">
                  <c:v>689.37300000000005</c:v>
                </c:pt>
                <c:pt idx="2">
                  <c:v>581.73800000000006</c:v>
                </c:pt>
                <c:pt idx="3">
                  <c:v>639.51400000000001</c:v>
                </c:pt>
                <c:pt idx="4">
                  <c:v>671.06100000000004</c:v>
                </c:pt>
              </c:numCache>
            </c:numRef>
          </c:val>
          <c:extLst>
            <c:ext xmlns:c16="http://schemas.microsoft.com/office/drawing/2014/chart" uri="{C3380CC4-5D6E-409C-BE32-E72D297353CC}">
              <c16:uniqueId val="{00000001-0662-4A36-A1E4-41C4E3E4A580}"/>
            </c:ext>
          </c:extLst>
        </c:ser>
        <c:dLbls>
          <c:dLblPos val="outEnd"/>
          <c:showLegendKey val="0"/>
          <c:showVal val="1"/>
          <c:showCatName val="0"/>
          <c:showSerName val="0"/>
          <c:showPercent val="0"/>
          <c:showBubbleSize val="0"/>
        </c:dLbls>
        <c:gapWidth val="219"/>
        <c:overlap val="-27"/>
        <c:axId val="184541568"/>
        <c:axId val="184543104"/>
      </c:barChart>
      <c:catAx>
        <c:axId val="18454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84543104"/>
        <c:crosses val="autoZero"/>
        <c:auto val="1"/>
        <c:lblAlgn val="ctr"/>
        <c:lblOffset val="100"/>
        <c:noMultiLvlLbl val="0"/>
      </c:catAx>
      <c:valAx>
        <c:axId val="184543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84541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ysClr val="windowText" lastClr="00000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w="25399">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Sheet1!$A$2:$A$30</c:f>
              <c:strCache>
                <c:ptCount val="29"/>
                <c:pt idx="0">
                  <c:v>EU-28</c:v>
                </c:pt>
                <c:pt idx="1">
                  <c:v>Slovenia</c:v>
                </c:pt>
                <c:pt idx="2">
                  <c:v>Czech Republic</c:v>
                </c:pt>
                <c:pt idx="3">
                  <c:v>Sweden</c:v>
                </c:pt>
                <c:pt idx="4">
                  <c:v>Finland</c:v>
                </c:pt>
                <c:pt idx="5">
                  <c:v>Belgium</c:v>
                </c:pt>
                <c:pt idx="6">
                  <c:v>Slovakia</c:v>
                </c:pt>
                <c:pt idx="7">
                  <c:v>Netherlands</c:v>
                </c:pt>
                <c:pt idx="8">
                  <c:v>Denmark</c:v>
                </c:pt>
                <c:pt idx="9">
                  <c:v>Austria</c:v>
                </c:pt>
                <c:pt idx="10">
                  <c:v>Malta</c:v>
                </c:pt>
                <c:pt idx="11">
                  <c:v>Hungary</c:v>
                </c:pt>
                <c:pt idx="12">
                  <c:v>Luxembourg</c:v>
                </c:pt>
                <c:pt idx="13">
                  <c:v>France</c:v>
                </c:pt>
                <c:pt idx="14">
                  <c:v>Croatia</c:v>
                </c:pt>
                <c:pt idx="15">
                  <c:v>Ireland</c:v>
                </c:pt>
                <c:pt idx="16">
                  <c:v>Germany</c:v>
                </c:pt>
                <c:pt idx="17">
                  <c:v>Poland</c:v>
                </c:pt>
                <c:pt idx="18">
                  <c:v>United Kingdom</c:v>
                </c:pt>
                <c:pt idx="19">
                  <c:v>Italy</c:v>
                </c:pt>
                <c:pt idx="20">
                  <c:v>Greece</c:v>
                </c:pt>
                <c:pt idx="21">
                  <c:v>Portugal</c:v>
                </c:pt>
                <c:pt idx="22">
                  <c:v>Spain</c:v>
                </c:pt>
                <c:pt idx="23">
                  <c:v>Romania</c:v>
                </c:pt>
                <c:pt idx="24">
                  <c:v>Cyprus</c:v>
                </c:pt>
                <c:pt idx="25">
                  <c:v>Lithuania</c:v>
                </c:pt>
                <c:pt idx="26">
                  <c:v>Bulgaria</c:v>
                </c:pt>
                <c:pt idx="27">
                  <c:v>Latvia</c:v>
                </c:pt>
                <c:pt idx="28">
                  <c:v>Estonia</c:v>
                </c:pt>
              </c:strCache>
            </c:strRef>
          </c:cat>
          <c:val>
            <c:numRef>
              <c:f>Sheet1!$B$2:$B$30</c:f>
              <c:numCache>
                <c:formatCode>#,##0.0</c:formatCode>
                <c:ptCount val="29"/>
                <c:pt idx="0">
                  <c:v>31</c:v>
                </c:pt>
                <c:pt idx="1">
                  <c:v>24.5</c:v>
                </c:pt>
                <c:pt idx="2">
                  <c:v>25</c:v>
                </c:pt>
                <c:pt idx="3">
                  <c:v>25.2</c:v>
                </c:pt>
                <c:pt idx="4">
                  <c:v>25.2</c:v>
                </c:pt>
                <c:pt idx="5">
                  <c:v>26.2</c:v>
                </c:pt>
                <c:pt idx="6">
                  <c:v>23.7</c:v>
                </c:pt>
                <c:pt idx="7">
                  <c:v>26.7</c:v>
                </c:pt>
                <c:pt idx="8">
                  <c:v>27.4</c:v>
                </c:pt>
                <c:pt idx="9">
                  <c:v>27.2</c:v>
                </c:pt>
                <c:pt idx="10">
                  <c:v>28.1</c:v>
                </c:pt>
                <c:pt idx="11">
                  <c:v>28.2</c:v>
                </c:pt>
                <c:pt idx="12">
                  <c:v>28.5</c:v>
                </c:pt>
                <c:pt idx="13">
                  <c:v>29.2</c:v>
                </c:pt>
                <c:pt idx="14">
                  <c:v>30.6</c:v>
                </c:pt>
                <c:pt idx="15">
                  <c:v>29.8</c:v>
                </c:pt>
                <c:pt idx="16">
                  <c:v>30.1</c:v>
                </c:pt>
                <c:pt idx="17">
                  <c:v>30.6</c:v>
                </c:pt>
                <c:pt idx="18">
                  <c:v>32.4</c:v>
                </c:pt>
                <c:pt idx="19">
                  <c:v>32.4</c:v>
                </c:pt>
                <c:pt idx="20">
                  <c:v>34.200000000000003</c:v>
                </c:pt>
                <c:pt idx="21">
                  <c:v>34</c:v>
                </c:pt>
                <c:pt idx="22">
                  <c:v>34.6</c:v>
                </c:pt>
                <c:pt idx="23">
                  <c:v>37.4</c:v>
                </c:pt>
                <c:pt idx="24">
                  <c:v>33.6</c:v>
                </c:pt>
                <c:pt idx="25">
                  <c:v>37.9</c:v>
                </c:pt>
                <c:pt idx="26">
                  <c:v>37</c:v>
                </c:pt>
                <c:pt idx="27">
                  <c:v>35.4</c:v>
                </c:pt>
                <c:pt idx="28">
                  <c:v>34.800000000000004</c:v>
                </c:pt>
              </c:numCache>
            </c:numRef>
          </c:val>
          <c:extLst>
            <c:ext xmlns:c16="http://schemas.microsoft.com/office/drawing/2014/chart" uri="{C3380CC4-5D6E-409C-BE32-E72D297353CC}">
              <c16:uniqueId val="{00000000-C1D2-40A2-88E1-5136501C3A5F}"/>
            </c:ext>
          </c:extLst>
        </c:ser>
        <c:dLbls>
          <c:showLegendKey val="0"/>
          <c:showVal val="0"/>
          <c:showCatName val="0"/>
          <c:showSerName val="0"/>
          <c:showPercent val="0"/>
          <c:showBubbleSize val="0"/>
        </c:dLbls>
        <c:gapWidth val="100"/>
        <c:overlap val="-24"/>
        <c:axId val="130566400"/>
        <c:axId val="130568192"/>
      </c:barChart>
      <c:catAx>
        <c:axId val="13056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30568192"/>
        <c:crosses val="autoZero"/>
        <c:auto val="1"/>
        <c:lblAlgn val="ctr"/>
        <c:lblOffset val="100"/>
        <c:noMultiLvlLbl val="0"/>
      </c:catAx>
      <c:valAx>
        <c:axId val="1305681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30566400"/>
        <c:crosses val="autoZero"/>
        <c:crossBetween val="between"/>
      </c:valAx>
      <c:spPr>
        <a:noFill/>
        <a:ln w="25399">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r>
              <a:rPr lang="lt-LT" sz="1800" b="1" i="0" u="none" strike="noStrike" baseline="0" dirty="0">
                <a:solidFill>
                  <a:srgbClr val="FF0000"/>
                </a:solidFill>
              </a:rPr>
              <a:t>Darbuotojai pagamina daugiau, tačiau pasisavina mažiau:</a:t>
            </a:r>
            <a:r>
              <a:rPr lang="lt-LT" sz="1320" b="1" i="0" u="none" strike="noStrike" baseline="0" dirty="0"/>
              <a:t> </a:t>
            </a:r>
          </a:p>
          <a:p>
            <a:pPr>
              <a:defRPr sz="1320" b="0" i="0" u="none" strike="noStrike" kern="1200" spc="0" baseline="0">
                <a:solidFill>
                  <a:sysClr val="windowText" lastClr="000000"/>
                </a:solidFill>
                <a:latin typeface="+mn-lt"/>
                <a:ea typeface="+mn-ea"/>
                <a:cs typeface="+mn-cs"/>
              </a:defRPr>
            </a:pPr>
            <a:r>
              <a:rPr lang="lt-LT" sz="1320" b="1" i="0" u="none" strike="noStrike" baseline="0" dirty="0"/>
              <a:t>Produktyvumo ir vidutinio darbuotojų pajamų ryšio dinamika JAV, 1948–2013</a:t>
            </a:r>
            <a:endParaRPr lang="lt-LT" dirty="0"/>
          </a:p>
        </c:rich>
      </c:tx>
      <c:overlay val="0"/>
      <c:spPr>
        <a:noFill/>
        <a:ln>
          <a:noFill/>
        </a:ln>
        <a:effectLst/>
      </c:spPr>
    </c:title>
    <c:autoTitleDeleted val="0"/>
    <c:plotArea>
      <c:layout/>
      <c:lineChart>
        <c:grouping val="standard"/>
        <c:varyColors val="0"/>
        <c:ser>
          <c:idx val="1"/>
          <c:order val="0"/>
          <c:tx>
            <c:strRef>
              <c:f>Sheet2!$B$4</c:f>
              <c:strCache>
                <c:ptCount val="1"/>
                <c:pt idx="0">
                  <c:v>Hourly compensation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5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DF-4ECD-BB0A-9CD1F992F750}"/>
                </c:ext>
              </c:extLst>
            </c:dLbl>
            <c:dLbl>
              <c:idx val="6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DF-4ECD-BB0A-9CD1F992F75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Sheet2!$A$5:$A$62</c:f>
              <c:numCache>
                <c:formatCode>General</c:formatCode>
                <c:ptCount val="58"/>
                <c:pt idx="0">
                  <c:v>1948</c:v>
                </c:pt>
                <c:pt idx="1">
                  <c:v>1953</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numCache>
            </c:numRef>
          </c:cat>
          <c:val>
            <c:numRef>
              <c:f>Sheet2!$B$5:$B$62</c:f>
              <c:numCache>
                <c:formatCode>0.00%</c:formatCode>
                <c:ptCount val="58"/>
                <c:pt idx="0">
                  <c:v>0</c:v>
                </c:pt>
                <c:pt idx="1">
                  <c:v>0.20850000000000002</c:v>
                </c:pt>
                <c:pt idx="2">
                  <c:v>0.38170000000000004</c:v>
                </c:pt>
                <c:pt idx="3">
                  <c:v>0.4255000000000001</c:v>
                </c:pt>
                <c:pt idx="4">
                  <c:v>0.45500000000000002</c:v>
                </c:pt>
                <c:pt idx="5">
                  <c:v>0.48000000000000004</c:v>
                </c:pt>
                <c:pt idx="6">
                  <c:v>0.52480000000000004</c:v>
                </c:pt>
                <c:pt idx="7">
                  <c:v>0.55030000000000001</c:v>
                </c:pt>
                <c:pt idx="8">
                  <c:v>0.58509999999999984</c:v>
                </c:pt>
                <c:pt idx="9">
                  <c:v>0.62470000000000014</c:v>
                </c:pt>
                <c:pt idx="10">
                  <c:v>0.64910000000000012</c:v>
                </c:pt>
                <c:pt idx="11">
                  <c:v>0.66900000000000015</c:v>
                </c:pt>
                <c:pt idx="12">
                  <c:v>0.70740000000000003</c:v>
                </c:pt>
                <c:pt idx="13">
                  <c:v>0.74680000000000013</c:v>
                </c:pt>
                <c:pt idx="14">
                  <c:v>0.76610000000000011</c:v>
                </c:pt>
                <c:pt idx="15">
                  <c:v>0.82030000000000003</c:v>
                </c:pt>
                <c:pt idx="16">
                  <c:v>0.91259999999999997</c:v>
                </c:pt>
                <c:pt idx="17">
                  <c:v>0.91310000000000002</c:v>
                </c:pt>
                <c:pt idx="18">
                  <c:v>0.86980000000000013</c:v>
                </c:pt>
                <c:pt idx="19">
                  <c:v>0.86860000000000015</c:v>
                </c:pt>
                <c:pt idx="20">
                  <c:v>0.89690000000000003</c:v>
                </c:pt>
                <c:pt idx="21">
                  <c:v>0.93159999999999998</c:v>
                </c:pt>
                <c:pt idx="22">
                  <c:v>0.95990000000000009</c:v>
                </c:pt>
                <c:pt idx="23">
                  <c:v>0.93389999999999995</c:v>
                </c:pt>
                <c:pt idx="24">
                  <c:v>0.88600000000000001</c:v>
                </c:pt>
                <c:pt idx="25">
                  <c:v>0.87580000000000013</c:v>
                </c:pt>
                <c:pt idx="26">
                  <c:v>0.87770000000000015</c:v>
                </c:pt>
                <c:pt idx="27">
                  <c:v>0.88339999999999996</c:v>
                </c:pt>
                <c:pt idx="28">
                  <c:v>0.87000000000000011</c:v>
                </c:pt>
                <c:pt idx="29">
                  <c:v>0.86360000000000015</c:v>
                </c:pt>
                <c:pt idx="30">
                  <c:v>0.87320000000000009</c:v>
                </c:pt>
                <c:pt idx="31">
                  <c:v>0.84640000000000004</c:v>
                </c:pt>
                <c:pt idx="32">
                  <c:v>0.8388000000000001</c:v>
                </c:pt>
                <c:pt idx="33">
                  <c:v>0.83740000000000003</c:v>
                </c:pt>
                <c:pt idx="34">
                  <c:v>0.82220000000000004</c:v>
                </c:pt>
                <c:pt idx="35">
                  <c:v>0.81910000000000005</c:v>
                </c:pt>
                <c:pt idx="36">
                  <c:v>0.8307000000000001</c:v>
                </c:pt>
                <c:pt idx="37">
                  <c:v>0.83430000000000004</c:v>
                </c:pt>
                <c:pt idx="38">
                  <c:v>0.83800000000000008</c:v>
                </c:pt>
                <c:pt idx="39">
                  <c:v>0.82690000000000008</c:v>
                </c:pt>
                <c:pt idx="40">
                  <c:v>0.82809999999999995</c:v>
                </c:pt>
                <c:pt idx="41">
                  <c:v>0.84819999999999995</c:v>
                </c:pt>
                <c:pt idx="42">
                  <c:v>0.89159999999999984</c:v>
                </c:pt>
                <c:pt idx="43">
                  <c:v>0.91959999999999997</c:v>
                </c:pt>
                <c:pt idx="44">
                  <c:v>0.93030000000000002</c:v>
                </c:pt>
                <c:pt idx="45">
                  <c:v>0.95700000000000007</c:v>
                </c:pt>
                <c:pt idx="46">
                  <c:v>0.99609999999999999</c:v>
                </c:pt>
                <c:pt idx="47">
                  <c:v>1.018</c:v>
                </c:pt>
                <c:pt idx="48">
                  <c:v>1.0110999999999999</c:v>
                </c:pt>
                <c:pt idx="49">
                  <c:v>1.0021</c:v>
                </c:pt>
                <c:pt idx="50">
                  <c:v>1.0030999999999999</c:v>
                </c:pt>
                <c:pt idx="51">
                  <c:v>1.0183</c:v>
                </c:pt>
                <c:pt idx="52">
                  <c:v>1.0194999999999999</c:v>
                </c:pt>
                <c:pt idx="53">
                  <c:v>1.0988</c:v>
                </c:pt>
                <c:pt idx="54">
                  <c:v>1.1185</c:v>
                </c:pt>
                <c:pt idx="55">
                  <c:v>1.0927</c:v>
                </c:pt>
                <c:pt idx="56">
                  <c:v>1.0752999999999997</c:v>
                </c:pt>
                <c:pt idx="57">
                  <c:v>1.0886</c:v>
                </c:pt>
              </c:numCache>
            </c:numRef>
          </c:val>
          <c:smooth val="0"/>
          <c:extLst>
            <c:ext xmlns:c16="http://schemas.microsoft.com/office/drawing/2014/chart" uri="{C3380CC4-5D6E-409C-BE32-E72D297353CC}">
              <c16:uniqueId val="{00000002-52DF-4ECD-BB0A-9CD1F992F750}"/>
            </c:ext>
          </c:extLst>
        </c:ser>
        <c:ser>
          <c:idx val="2"/>
          <c:order val="1"/>
          <c:tx>
            <c:strRef>
              <c:f>Sheet2!$C$4</c:f>
              <c:strCache>
                <c:ptCount val="1"/>
                <c:pt idx="0">
                  <c:v>Productivity</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5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DF-4ECD-BB0A-9CD1F992F750}"/>
                </c:ext>
              </c:extLst>
            </c:dLbl>
            <c:dLbl>
              <c:idx val="6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DF-4ECD-BB0A-9CD1F992F75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Sheet2!$A$5:$A$62</c:f>
              <c:numCache>
                <c:formatCode>General</c:formatCode>
                <c:ptCount val="58"/>
                <c:pt idx="0">
                  <c:v>1948</c:v>
                </c:pt>
                <c:pt idx="1">
                  <c:v>1953</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numCache>
            </c:numRef>
          </c:cat>
          <c:val>
            <c:numRef>
              <c:f>Sheet2!$C$5:$C$62</c:f>
              <c:numCache>
                <c:formatCode>0.00%</c:formatCode>
                <c:ptCount val="58"/>
                <c:pt idx="0">
                  <c:v>0</c:v>
                </c:pt>
                <c:pt idx="1">
                  <c:v>0.19539999999999999</c:v>
                </c:pt>
                <c:pt idx="2">
                  <c:v>0.32790000000000008</c:v>
                </c:pt>
                <c:pt idx="3">
                  <c:v>0.37630000000000008</c:v>
                </c:pt>
                <c:pt idx="4">
                  <c:v>0.40050000000000002</c:v>
                </c:pt>
                <c:pt idx="5">
                  <c:v>0.44350000000000001</c:v>
                </c:pt>
                <c:pt idx="6">
                  <c:v>0.49790000000000006</c:v>
                </c:pt>
                <c:pt idx="7">
                  <c:v>0.55000000000000004</c:v>
                </c:pt>
                <c:pt idx="8">
                  <c:v>0.59989999999999999</c:v>
                </c:pt>
                <c:pt idx="9">
                  <c:v>0.64940000000000009</c:v>
                </c:pt>
                <c:pt idx="10">
                  <c:v>0.70000000000000007</c:v>
                </c:pt>
                <c:pt idx="11">
                  <c:v>0.72060000000000013</c:v>
                </c:pt>
                <c:pt idx="12">
                  <c:v>0.77159999999999995</c:v>
                </c:pt>
                <c:pt idx="13">
                  <c:v>0.77870000000000006</c:v>
                </c:pt>
                <c:pt idx="14">
                  <c:v>0.80380000000000007</c:v>
                </c:pt>
                <c:pt idx="15">
                  <c:v>0.87100000000000011</c:v>
                </c:pt>
                <c:pt idx="16">
                  <c:v>0.92010000000000003</c:v>
                </c:pt>
                <c:pt idx="17">
                  <c:v>0.96730000000000005</c:v>
                </c:pt>
                <c:pt idx="18">
                  <c:v>0.93620000000000003</c:v>
                </c:pt>
                <c:pt idx="19">
                  <c:v>0.9789000000000001</c:v>
                </c:pt>
                <c:pt idx="20">
                  <c:v>1.034</c:v>
                </c:pt>
                <c:pt idx="21">
                  <c:v>1.0575999999999999</c:v>
                </c:pt>
                <c:pt idx="22">
                  <c:v>1.0775999999999997</c:v>
                </c:pt>
                <c:pt idx="23">
                  <c:v>1.0810999999999997</c:v>
                </c:pt>
                <c:pt idx="24">
                  <c:v>1.0654999999999997</c:v>
                </c:pt>
                <c:pt idx="25">
                  <c:v>1.1100000000000001</c:v>
                </c:pt>
                <c:pt idx="26">
                  <c:v>1.0787</c:v>
                </c:pt>
                <c:pt idx="27">
                  <c:v>1.1413</c:v>
                </c:pt>
                <c:pt idx="28">
                  <c:v>1.1973</c:v>
                </c:pt>
                <c:pt idx="29">
                  <c:v>1.2343</c:v>
                </c:pt>
                <c:pt idx="30">
                  <c:v>1.28</c:v>
                </c:pt>
                <c:pt idx="31">
                  <c:v>1.2913999999999999</c:v>
                </c:pt>
                <c:pt idx="32">
                  <c:v>1.3180000000000001</c:v>
                </c:pt>
                <c:pt idx="33">
                  <c:v>1.3368</c:v>
                </c:pt>
                <c:pt idx="34">
                  <c:v>1.3701000000000001</c:v>
                </c:pt>
                <c:pt idx="35">
                  <c:v>1.3895</c:v>
                </c:pt>
                <c:pt idx="36">
                  <c:v>1.4762999999999997</c:v>
                </c:pt>
                <c:pt idx="37">
                  <c:v>1.4843999999999997</c:v>
                </c:pt>
                <c:pt idx="38">
                  <c:v>1.5082</c:v>
                </c:pt>
                <c:pt idx="39">
                  <c:v>1.5091999999999999</c:v>
                </c:pt>
                <c:pt idx="40">
                  <c:v>1.5701000000000001</c:v>
                </c:pt>
                <c:pt idx="41">
                  <c:v>1.6063000000000001</c:v>
                </c:pt>
                <c:pt idx="42">
                  <c:v>1.6586000000000001</c:v>
                </c:pt>
                <c:pt idx="43">
                  <c:v>1.7275999999999998</c:v>
                </c:pt>
                <c:pt idx="44">
                  <c:v>1.7917999999999998</c:v>
                </c:pt>
                <c:pt idx="45">
                  <c:v>1.835</c:v>
                </c:pt>
                <c:pt idx="46">
                  <c:v>1.9142999999999999</c:v>
                </c:pt>
                <c:pt idx="47">
                  <c:v>2.0093000000000001</c:v>
                </c:pt>
                <c:pt idx="48">
                  <c:v>2.0909999999999997</c:v>
                </c:pt>
                <c:pt idx="49">
                  <c:v>2.1453000000000002</c:v>
                </c:pt>
                <c:pt idx="50">
                  <c:v>2.1646000000000001</c:v>
                </c:pt>
                <c:pt idx="51">
                  <c:v>2.1875000000000004</c:v>
                </c:pt>
                <c:pt idx="52">
                  <c:v>2.1936</c:v>
                </c:pt>
                <c:pt idx="53">
                  <c:v>2.2595000000000001</c:v>
                </c:pt>
                <c:pt idx="54">
                  <c:v>2.3538999999999994</c:v>
                </c:pt>
                <c:pt idx="55">
                  <c:v>2.3671000000000002</c:v>
                </c:pt>
                <c:pt idx="56">
                  <c:v>2.4085000000000001</c:v>
                </c:pt>
                <c:pt idx="57">
                  <c:v>2.4312999999999994</c:v>
                </c:pt>
              </c:numCache>
            </c:numRef>
          </c:val>
          <c:smooth val="0"/>
          <c:extLst>
            <c:ext xmlns:c16="http://schemas.microsoft.com/office/drawing/2014/chart" uri="{C3380CC4-5D6E-409C-BE32-E72D297353CC}">
              <c16:uniqueId val="{00000005-52DF-4ECD-BB0A-9CD1F992F750}"/>
            </c:ext>
          </c:extLst>
        </c:ser>
        <c:dLbls>
          <c:showLegendKey val="0"/>
          <c:showVal val="0"/>
          <c:showCatName val="0"/>
          <c:showSerName val="0"/>
          <c:showPercent val="0"/>
          <c:showBubbleSize val="0"/>
        </c:dLbls>
        <c:marker val="1"/>
        <c:smooth val="0"/>
        <c:axId val="228926976"/>
        <c:axId val="228928512"/>
      </c:lineChart>
      <c:catAx>
        <c:axId val="22892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28928512"/>
        <c:crosses val="autoZero"/>
        <c:auto val="1"/>
        <c:lblAlgn val="ctr"/>
        <c:lblOffset val="100"/>
        <c:noMultiLvlLbl val="0"/>
      </c:catAx>
      <c:valAx>
        <c:axId val="228928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2892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ysClr val="windowText" lastClr="000000"/>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06707682440036"/>
          <c:y val="1.6911803910893881E-3"/>
          <c:w val="0.84615384615384992"/>
          <c:h val="0.90046664455401049"/>
        </c:manualLayout>
      </c:layout>
      <c:barChart>
        <c:barDir val="bar"/>
        <c:grouping val="clustered"/>
        <c:varyColors val="0"/>
        <c:ser>
          <c:idx val="0"/>
          <c:order val="0"/>
          <c:spPr>
            <a:solidFill>
              <a:schemeClr val="accent6">
                <a:lumMod val="60000"/>
                <a:lumOff val="40000"/>
              </a:schemeClr>
            </a:solidFill>
            <a:ln w="12496">
              <a:solidFill>
                <a:srgbClr val="000000"/>
              </a:solidFill>
              <a:prstDash val="solid"/>
            </a:ln>
          </c:spPr>
          <c:invertIfNegative val="0"/>
          <c:dPt>
            <c:idx val="25"/>
            <c:invertIfNegative val="0"/>
            <c:bubble3D val="0"/>
            <c:spPr>
              <a:solidFill>
                <a:srgbClr val="C00000"/>
              </a:solidFill>
              <a:ln w="12496">
                <a:solidFill>
                  <a:srgbClr val="000000"/>
                </a:solidFill>
                <a:prstDash val="solid"/>
              </a:ln>
            </c:spPr>
            <c:extLst>
              <c:ext xmlns:c16="http://schemas.microsoft.com/office/drawing/2014/chart" uri="{C3380CC4-5D6E-409C-BE32-E72D297353CC}">
                <c16:uniqueId val="{00000001-A2D2-4EB5-B67D-B2576EE8E1D3}"/>
              </c:ext>
            </c:extLst>
          </c:dPt>
          <c:dLbls>
            <c:spPr>
              <a:noFill/>
              <a:ln w="24993">
                <a:noFill/>
              </a:ln>
            </c:spPr>
            <c:txPr>
              <a:bodyPr/>
              <a:lstStyle/>
              <a:p>
                <a:pPr>
                  <a:defRPr lang="en-US" sz="1190" b="0"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c:f>
              <c:strCache>
                <c:ptCount val="28"/>
                <c:pt idx="0">
                  <c:v>Luxembourg</c:v>
                </c:pt>
                <c:pt idx="1">
                  <c:v>Sweden</c:v>
                </c:pt>
                <c:pt idx="2">
                  <c:v>Denmark</c:v>
                </c:pt>
                <c:pt idx="3">
                  <c:v>Finland</c:v>
                </c:pt>
                <c:pt idx="4">
                  <c:v>United Kingdom</c:v>
                </c:pt>
                <c:pt idx="5">
                  <c:v>France</c:v>
                </c:pt>
                <c:pt idx="6">
                  <c:v>Netherlands</c:v>
                </c:pt>
                <c:pt idx="7">
                  <c:v>Germany</c:v>
                </c:pt>
                <c:pt idx="8">
                  <c:v>Ireland</c:v>
                </c:pt>
                <c:pt idx="9">
                  <c:v>Austria</c:v>
                </c:pt>
                <c:pt idx="10">
                  <c:v>Belgium</c:v>
                </c:pt>
                <c:pt idx="11">
                  <c:v>Italy</c:v>
                </c:pt>
                <c:pt idx="12">
                  <c:v>Spain</c:v>
                </c:pt>
                <c:pt idx="13">
                  <c:v>Cyprus</c:v>
                </c:pt>
                <c:pt idx="14">
                  <c:v>Slovenia</c:v>
                </c:pt>
                <c:pt idx="15">
                  <c:v>Malta</c:v>
                </c:pt>
                <c:pt idx="16">
                  <c:v>Greece</c:v>
                </c:pt>
                <c:pt idx="17">
                  <c:v>Portugal</c:v>
                </c:pt>
                <c:pt idx="18">
                  <c:v>Estonia</c:v>
                </c:pt>
                <c:pt idx="19">
                  <c:v>Czech Republic</c:v>
                </c:pt>
                <c:pt idx="20">
                  <c:v>Croatia</c:v>
                </c:pt>
                <c:pt idx="21">
                  <c:v>Poland</c:v>
                </c:pt>
                <c:pt idx="22">
                  <c:v>Slovakia</c:v>
                </c:pt>
                <c:pt idx="23">
                  <c:v>Hungary</c:v>
                </c:pt>
                <c:pt idx="24">
                  <c:v>Latvia</c:v>
                </c:pt>
                <c:pt idx="25">
                  <c:v>Lithuania</c:v>
                </c:pt>
                <c:pt idx="26">
                  <c:v>Romania</c:v>
                </c:pt>
                <c:pt idx="27">
                  <c:v>Bulgaria</c:v>
                </c:pt>
              </c:strCache>
            </c:strRef>
          </c:cat>
          <c:val>
            <c:numRef>
              <c:f>Sheet1!$B$2:$B$29</c:f>
              <c:numCache>
                <c:formatCode>General</c:formatCode>
                <c:ptCount val="28"/>
                <c:pt idx="0">
                  <c:v>3149</c:v>
                </c:pt>
                <c:pt idx="1">
                  <c:v>2551</c:v>
                </c:pt>
                <c:pt idx="2">
                  <c:v>2307</c:v>
                </c:pt>
                <c:pt idx="3">
                  <c:v>2300</c:v>
                </c:pt>
                <c:pt idx="4">
                  <c:v>2253</c:v>
                </c:pt>
                <c:pt idx="5">
                  <c:v>2180</c:v>
                </c:pt>
                <c:pt idx="6">
                  <c:v>2158</c:v>
                </c:pt>
                <c:pt idx="7">
                  <c:v>2155</c:v>
                </c:pt>
                <c:pt idx="8">
                  <c:v>2129</c:v>
                </c:pt>
                <c:pt idx="9">
                  <c:v>2124</c:v>
                </c:pt>
                <c:pt idx="10">
                  <c:v>2091</c:v>
                </c:pt>
                <c:pt idx="11">
                  <c:v>2033</c:v>
                </c:pt>
                <c:pt idx="12">
                  <c:v>1734</c:v>
                </c:pt>
                <c:pt idx="13">
                  <c:v>1574</c:v>
                </c:pt>
                <c:pt idx="14">
                  <c:v>1092</c:v>
                </c:pt>
                <c:pt idx="15">
                  <c:v>1021</c:v>
                </c:pt>
                <c:pt idx="16">
                  <c:v>1004</c:v>
                </c:pt>
                <c:pt idx="17">
                  <c:v>1001</c:v>
                </c:pt>
                <c:pt idx="18">
                  <c:v>832</c:v>
                </c:pt>
                <c:pt idx="19">
                  <c:v>765</c:v>
                </c:pt>
                <c:pt idx="20">
                  <c:v>735</c:v>
                </c:pt>
                <c:pt idx="21">
                  <c:v>705</c:v>
                </c:pt>
                <c:pt idx="22">
                  <c:v>704</c:v>
                </c:pt>
                <c:pt idx="23">
                  <c:v>643</c:v>
                </c:pt>
                <c:pt idx="24">
                  <c:v>601</c:v>
                </c:pt>
                <c:pt idx="25">
                  <c:v>544</c:v>
                </c:pt>
                <c:pt idx="26">
                  <c:v>417</c:v>
                </c:pt>
                <c:pt idx="27">
                  <c:v>356</c:v>
                </c:pt>
              </c:numCache>
            </c:numRef>
          </c:val>
          <c:extLst>
            <c:ext xmlns:c16="http://schemas.microsoft.com/office/drawing/2014/chart" uri="{C3380CC4-5D6E-409C-BE32-E72D297353CC}">
              <c16:uniqueId val="{00000002-A2D2-4EB5-B67D-B2576EE8E1D3}"/>
            </c:ext>
          </c:extLst>
        </c:ser>
        <c:dLbls>
          <c:showLegendKey val="0"/>
          <c:showVal val="0"/>
          <c:showCatName val="0"/>
          <c:showSerName val="0"/>
          <c:showPercent val="0"/>
          <c:showBubbleSize val="0"/>
        </c:dLbls>
        <c:gapWidth val="50"/>
        <c:axId val="123485568"/>
        <c:axId val="123511936"/>
      </c:barChart>
      <c:catAx>
        <c:axId val="123485568"/>
        <c:scaling>
          <c:orientation val="maxMin"/>
        </c:scaling>
        <c:delete val="0"/>
        <c:axPos val="l"/>
        <c:numFmt formatCode="General" sourceLinked="1"/>
        <c:majorTickMark val="out"/>
        <c:minorTickMark val="none"/>
        <c:tickLblPos val="nextTo"/>
        <c:spPr>
          <a:ln w="3129">
            <a:solidFill>
              <a:srgbClr val="000000"/>
            </a:solidFill>
            <a:prstDash val="solid"/>
          </a:ln>
        </c:spPr>
        <c:txPr>
          <a:bodyPr rot="0" vert="horz"/>
          <a:lstStyle/>
          <a:p>
            <a:pPr>
              <a:defRPr lang="en-US" sz="1190" b="0" i="0" u="none" strike="noStrike" baseline="0">
                <a:solidFill>
                  <a:srgbClr val="000000"/>
                </a:solidFill>
                <a:latin typeface="Times New Roman"/>
                <a:ea typeface="Times New Roman"/>
                <a:cs typeface="Times New Roman"/>
              </a:defRPr>
            </a:pPr>
            <a:endParaRPr lang="en-US"/>
          </a:p>
        </c:txPr>
        <c:crossAx val="123511936"/>
        <c:crosses val="autoZero"/>
        <c:auto val="1"/>
        <c:lblAlgn val="ctr"/>
        <c:lblOffset val="100"/>
        <c:tickLblSkip val="1"/>
        <c:tickMarkSkip val="1"/>
        <c:noMultiLvlLbl val="0"/>
      </c:catAx>
      <c:valAx>
        <c:axId val="123511936"/>
        <c:scaling>
          <c:orientation val="minMax"/>
        </c:scaling>
        <c:delete val="0"/>
        <c:axPos val="b"/>
        <c:numFmt formatCode="General" sourceLinked="1"/>
        <c:majorTickMark val="out"/>
        <c:minorTickMark val="none"/>
        <c:tickLblPos val="nextTo"/>
        <c:spPr>
          <a:ln w="3129">
            <a:solidFill>
              <a:srgbClr val="000000"/>
            </a:solidFill>
            <a:prstDash val="solid"/>
          </a:ln>
        </c:spPr>
        <c:txPr>
          <a:bodyPr rot="0" vert="horz"/>
          <a:lstStyle/>
          <a:p>
            <a:pPr>
              <a:defRPr lang="en-US" sz="1190" b="0" i="0" u="none" strike="noStrike" baseline="0">
                <a:solidFill>
                  <a:srgbClr val="000000"/>
                </a:solidFill>
                <a:latin typeface="Times New Roman"/>
                <a:ea typeface="Times New Roman"/>
                <a:cs typeface="Times New Roman"/>
              </a:defRPr>
            </a:pPr>
            <a:endParaRPr lang="en-US"/>
          </a:p>
        </c:txPr>
        <c:crossAx val="123485568"/>
        <c:crosses val="max"/>
        <c:crossBetween val="between"/>
      </c:valAx>
      <c:spPr>
        <a:noFill/>
        <a:ln w="25398">
          <a:noFill/>
        </a:ln>
      </c:spPr>
    </c:plotArea>
    <c:plotVisOnly val="1"/>
    <c:dispBlanksAs val="gap"/>
    <c:showDLblsOverMax val="0"/>
  </c:chart>
  <c:spPr>
    <a:noFill/>
    <a:ln>
      <a:noFill/>
    </a:ln>
  </c:spPr>
  <c:txPr>
    <a:bodyPr/>
    <a:lstStyle/>
    <a:p>
      <a:pPr>
        <a:defRPr sz="1190" b="0"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31991750762479"/>
          <c:y val="7.8492935635793189E-3"/>
          <c:w val="0.83792933980708562"/>
          <c:h val="0.93269051355804589"/>
        </c:manualLayout>
      </c:layout>
      <c:barChart>
        <c:barDir val="bar"/>
        <c:grouping val="clustered"/>
        <c:varyColors val="0"/>
        <c:ser>
          <c:idx val="1"/>
          <c:order val="0"/>
          <c:tx>
            <c:strRef>
              <c:f>Sheet1!$B$1</c:f>
              <c:strCache>
                <c:ptCount val="1"/>
                <c:pt idx="0">
                  <c:v>2016</c:v>
                </c:pt>
              </c:strCache>
            </c:strRef>
          </c:tx>
          <c:spPr>
            <a:solidFill>
              <a:srgbClr val="9999FF"/>
            </a:solidFill>
            <a:ln w="8839">
              <a:solidFill>
                <a:srgbClr val="000000"/>
              </a:solidFill>
              <a:prstDash val="solid"/>
            </a:ln>
          </c:spPr>
          <c:invertIfNegative val="0"/>
          <c:dPt>
            <c:idx val="19"/>
            <c:invertIfNegative val="0"/>
            <c:bubble3D val="0"/>
            <c:spPr>
              <a:solidFill>
                <a:srgbClr val="FF99FF"/>
              </a:solidFill>
              <a:ln w="8839">
                <a:solidFill>
                  <a:srgbClr val="000000"/>
                </a:solidFill>
                <a:prstDash val="solid"/>
              </a:ln>
            </c:spPr>
            <c:extLst>
              <c:ext xmlns:c16="http://schemas.microsoft.com/office/drawing/2014/chart" uri="{C3380CC4-5D6E-409C-BE32-E72D297353CC}">
                <c16:uniqueId val="{00000001-F60E-4DE0-8358-7C0B6CA8DF43}"/>
              </c:ext>
            </c:extLst>
          </c:dPt>
          <c:dLbls>
            <c:spPr>
              <a:noFill/>
              <a:ln w="17694">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c:f>
              <c:strCache>
                <c:ptCount val="28"/>
                <c:pt idx="0">
                  <c:v>Luxembourg</c:v>
                </c:pt>
                <c:pt idx="1">
                  <c:v>Ireland</c:v>
                </c:pt>
                <c:pt idx="2">
                  <c:v>Netherlands</c:v>
                </c:pt>
                <c:pt idx="3">
                  <c:v>Austria</c:v>
                </c:pt>
                <c:pt idx="4">
                  <c:v>Denmark</c:v>
                </c:pt>
                <c:pt idx="5">
                  <c:v>Germany</c:v>
                </c:pt>
                <c:pt idx="6">
                  <c:v>Sweden</c:v>
                </c:pt>
                <c:pt idx="7">
                  <c:v>Belgium</c:v>
                </c:pt>
                <c:pt idx="8">
                  <c:v>Finland</c:v>
                </c:pt>
                <c:pt idx="9">
                  <c:v>United Kingdom</c:v>
                </c:pt>
                <c:pt idx="10">
                  <c:v>France</c:v>
                </c:pt>
                <c:pt idx="11">
                  <c:v>Italy</c:v>
                </c:pt>
                <c:pt idx="12">
                  <c:v>Spain</c:v>
                </c:pt>
                <c:pt idx="13">
                  <c:v>Malta</c:v>
                </c:pt>
                <c:pt idx="14">
                  <c:v>Czech Republic</c:v>
                </c:pt>
                <c:pt idx="15">
                  <c:v>Slovenia</c:v>
                </c:pt>
                <c:pt idx="16">
                  <c:v>Cyprus</c:v>
                </c:pt>
                <c:pt idx="17">
                  <c:v>Portugal</c:v>
                </c:pt>
                <c:pt idx="18">
                  <c:v>Slovakia</c:v>
                </c:pt>
                <c:pt idx="19">
                  <c:v>Lithuania</c:v>
                </c:pt>
                <c:pt idx="20">
                  <c:v>Estonia</c:v>
                </c:pt>
                <c:pt idx="21">
                  <c:v>Poland</c:v>
                </c:pt>
                <c:pt idx="22">
                  <c:v>Greece</c:v>
                </c:pt>
                <c:pt idx="23">
                  <c:v>Hungary</c:v>
                </c:pt>
                <c:pt idx="24">
                  <c:v>Latvia</c:v>
                </c:pt>
                <c:pt idx="25">
                  <c:v>Croatia</c:v>
                </c:pt>
                <c:pt idx="26">
                  <c:v>Romania</c:v>
                </c:pt>
                <c:pt idx="27">
                  <c:v>Bulgaria</c:v>
                </c:pt>
              </c:strCache>
            </c:strRef>
          </c:cat>
          <c:val>
            <c:numRef>
              <c:f>Sheet1!$B$2:$B$29</c:f>
              <c:numCache>
                <c:formatCode>General</c:formatCode>
                <c:ptCount val="28"/>
                <c:pt idx="0">
                  <c:v>267</c:v>
                </c:pt>
                <c:pt idx="1">
                  <c:v>177</c:v>
                </c:pt>
                <c:pt idx="2">
                  <c:v>128</c:v>
                </c:pt>
                <c:pt idx="3">
                  <c:v>126</c:v>
                </c:pt>
                <c:pt idx="4">
                  <c:v>125</c:v>
                </c:pt>
                <c:pt idx="5">
                  <c:v>123</c:v>
                </c:pt>
                <c:pt idx="6">
                  <c:v>124</c:v>
                </c:pt>
                <c:pt idx="7">
                  <c:v>118</c:v>
                </c:pt>
                <c:pt idx="8">
                  <c:v>109</c:v>
                </c:pt>
                <c:pt idx="9">
                  <c:v>108</c:v>
                </c:pt>
                <c:pt idx="10">
                  <c:v>105</c:v>
                </c:pt>
                <c:pt idx="11">
                  <c:v>96</c:v>
                </c:pt>
                <c:pt idx="12">
                  <c:v>92</c:v>
                </c:pt>
                <c:pt idx="13">
                  <c:v>95</c:v>
                </c:pt>
                <c:pt idx="14">
                  <c:v>88</c:v>
                </c:pt>
                <c:pt idx="15">
                  <c:v>83</c:v>
                </c:pt>
                <c:pt idx="16">
                  <c:v>81</c:v>
                </c:pt>
                <c:pt idx="17">
                  <c:v>77</c:v>
                </c:pt>
                <c:pt idx="18">
                  <c:v>77</c:v>
                </c:pt>
                <c:pt idx="19">
                  <c:v>75</c:v>
                </c:pt>
                <c:pt idx="20">
                  <c:v>74</c:v>
                </c:pt>
                <c:pt idx="21">
                  <c:v>69</c:v>
                </c:pt>
                <c:pt idx="22">
                  <c:v>67</c:v>
                </c:pt>
                <c:pt idx="23">
                  <c:v>67</c:v>
                </c:pt>
                <c:pt idx="24">
                  <c:v>65</c:v>
                </c:pt>
                <c:pt idx="25">
                  <c:v>59</c:v>
                </c:pt>
                <c:pt idx="26">
                  <c:v>59</c:v>
                </c:pt>
                <c:pt idx="27">
                  <c:v>48</c:v>
                </c:pt>
              </c:numCache>
            </c:numRef>
          </c:val>
          <c:extLst>
            <c:ext xmlns:c16="http://schemas.microsoft.com/office/drawing/2014/chart" uri="{C3380CC4-5D6E-409C-BE32-E72D297353CC}">
              <c16:uniqueId val="{00000002-F60E-4DE0-8358-7C0B6CA8DF43}"/>
            </c:ext>
          </c:extLst>
        </c:ser>
        <c:dLbls>
          <c:showLegendKey val="0"/>
          <c:showVal val="0"/>
          <c:showCatName val="0"/>
          <c:showSerName val="0"/>
          <c:showPercent val="0"/>
          <c:showBubbleSize val="0"/>
        </c:dLbls>
        <c:gapWidth val="50"/>
        <c:axId val="130571648"/>
        <c:axId val="130966656"/>
      </c:barChart>
      <c:catAx>
        <c:axId val="130571648"/>
        <c:scaling>
          <c:orientation val="maxMin"/>
        </c:scaling>
        <c:delete val="0"/>
        <c:axPos val="l"/>
        <c:numFmt formatCode="General" sourceLinked="1"/>
        <c:majorTickMark val="out"/>
        <c:minorTickMark val="none"/>
        <c:tickLblPos val="nextTo"/>
        <c:spPr>
          <a:ln w="2210">
            <a:solidFill>
              <a:srgbClr val="000000"/>
            </a:solidFill>
            <a:prstDash val="solid"/>
          </a:ln>
        </c:spPr>
        <c:txPr>
          <a:bodyPr rot="0" vert="horz"/>
          <a:lstStyle/>
          <a:p>
            <a:pPr>
              <a:defRPr/>
            </a:pPr>
            <a:endParaRPr lang="en-US"/>
          </a:p>
        </c:txPr>
        <c:crossAx val="130966656"/>
        <c:crosses val="autoZero"/>
        <c:auto val="1"/>
        <c:lblAlgn val="ctr"/>
        <c:lblOffset val="100"/>
        <c:tickLblSkip val="1"/>
        <c:tickMarkSkip val="1"/>
        <c:noMultiLvlLbl val="0"/>
      </c:catAx>
      <c:valAx>
        <c:axId val="130966656"/>
        <c:scaling>
          <c:orientation val="minMax"/>
        </c:scaling>
        <c:delete val="0"/>
        <c:axPos val="b"/>
        <c:numFmt formatCode="General" sourceLinked="1"/>
        <c:majorTickMark val="out"/>
        <c:minorTickMark val="none"/>
        <c:tickLblPos val="nextTo"/>
        <c:spPr>
          <a:ln w="2210">
            <a:solidFill>
              <a:srgbClr val="000000"/>
            </a:solidFill>
            <a:prstDash val="solid"/>
          </a:ln>
        </c:spPr>
        <c:txPr>
          <a:bodyPr rot="0" vert="horz"/>
          <a:lstStyle/>
          <a:p>
            <a:pPr>
              <a:defRPr/>
            </a:pPr>
            <a:endParaRPr lang="en-US"/>
          </a:p>
        </c:txPr>
        <c:crossAx val="130571648"/>
        <c:crosses val="max"/>
        <c:crossBetween val="between"/>
      </c:valAx>
      <c:spPr>
        <a:noFill/>
        <a:ln w="25382">
          <a:noFill/>
        </a:ln>
      </c:spPr>
    </c:plotArea>
    <c:plotVisOnly val="1"/>
    <c:dispBlanksAs val="gap"/>
    <c:showDLblsOverMax val="0"/>
  </c:chart>
  <c:spPr>
    <a:noFill/>
    <a:ln>
      <a:noFill/>
    </a:ln>
  </c:spPr>
  <c:txPr>
    <a:bodyPr/>
    <a:lstStyle/>
    <a:p>
      <a:pPr>
        <a:defRPr sz="1199" b="0"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'[Chart in Microsoft Word]Sheet1'!$B$14</c:f>
              <c:strCache>
                <c:ptCount val="1"/>
                <c:pt idx="0">
                  <c:v>Africa</c:v>
                </c:pt>
              </c:strCache>
            </c:strRef>
          </c:tx>
          <c:spPr>
            <a:solidFill>
              <a:srgbClr val="FFFF0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Word]Sheet1'!$C$13:$F$13</c:f>
              <c:strCache>
                <c:ptCount val="4"/>
                <c:pt idx="0">
                  <c:v>1990</c:v>
                </c:pt>
                <c:pt idx="1">
                  <c:v>2000</c:v>
                </c:pt>
                <c:pt idx="2">
                  <c:v>2009</c:v>
                </c:pt>
                <c:pt idx="3">
                  <c:v>2010–11</c:v>
                </c:pt>
              </c:strCache>
            </c:strRef>
          </c:cat>
          <c:val>
            <c:numRef>
              <c:f>'[Chart in Microsoft Word]Sheet1'!$C$14:$F$14</c:f>
              <c:numCache>
                <c:formatCode>General</c:formatCode>
                <c:ptCount val="4"/>
                <c:pt idx="0">
                  <c:v>2.7</c:v>
                </c:pt>
                <c:pt idx="1">
                  <c:v>3.7</c:v>
                </c:pt>
                <c:pt idx="2">
                  <c:v>5.4</c:v>
                </c:pt>
                <c:pt idx="3">
                  <c:v>5.0999999999999996</c:v>
                </c:pt>
              </c:numCache>
            </c:numRef>
          </c:val>
          <c:extLst>
            <c:ext xmlns:c16="http://schemas.microsoft.com/office/drawing/2014/chart" uri="{C3380CC4-5D6E-409C-BE32-E72D297353CC}">
              <c16:uniqueId val="{00000000-EDEF-4575-B51B-0F7C9DAFA9FB}"/>
            </c:ext>
          </c:extLst>
        </c:ser>
        <c:ser>
          <c:idx val="1"/>
          <c:order val="1"/>
          <c:tx>
            <c:strRef>
              <c:f>'[Chart in Microsoft Word]Sheet1'!$B$15</c:f>
              <c:strCache>
                <c:ptCount val="1"/>
                <c:pt idx="0">
                  <c:v>Asia and the Pacific</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Word]Sheet1'!$C$13:$F$13</c:f>
              <c:strCache>
                <c:ptCount val="4"/>
                <c:pt idx="0">
                  <c:v>1990</c:v>
                </c:pt>
                <c:pt idx="1">
                  <c:v>2000</c:v>
                </c:pt>
                <c:pt idx="2">
                  <c:v>2009</c:v>
                </c:pt>
                <c:pt idx="3">
                  <c:v>2010–11</c:v>
                </c:pt>
              </c:strCache>
            </c:strRef>
          </c:cat>
          <c:val>
            <c:numRef>
              <c:f>'[Chart in Microsoft Word]Sheet1'!$C$15:$F$15</c:f>
              <c:numCache>
                <c:formatCode>General</c:formatCode>
                <c:ptCount val="4"/>
                <c:pt idx="0">
                  <c:v>3.4</c:v>
                </c:pt>
                <c:pt idx="1">
                  <c:v>3.5</c:v>
                </c:pt>
                <c:pt idx="2">
                  <c:v>5.3</c:v>
                </c:pt>
                <c:pt idx="3">
                  <c:v>5.3</c:v>
                </c:pt>
              </c:numCache>
            </c:numRef>
          </c:val>
          <c:extLst>
            <c:ext xmlns:c16="http://schemas.microsoft.com/office/drawing/2014/chart" uri="{C3380CC4-5D6E-409C-BE32-E72D297353CC}">
              <c16:uniqueId val="{00000001-EDEF-4575-B51B-0F7C9DAFA9FB}"/>
            </c:ext>
          </c:extLst>
        </c:ser>
        <c:ser>
          <c:idx val="2"/>
          <c:order val="2"/>
          <c:tx>
            <c:strRef>
              <c:f>'[Chart in Microsoft Word]Sheet1'!$B$16</c:f>
              <c:strCache>
                <c:ptCount val="1"/>
                <c:pt idx="0">
                  <c:v>Middle East</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Word]Sheet1'!$C$13:$F$13</c:f>
              <c:strCache>
                <c:ptCount val="4"/>
                <c:pt idx="0">
                  <c:v>1990</c:v>
                </c:pt>
                <c:pt idx="1">
                  <c:v>2000</c:v>
                </c:pt>
                <c:pt idx="2">
                  <c:v>2009</c:v>
                </c:pt>
                <c:pt idx="3">
                  <c:v>2010–11</c:v>
                </c:pt>
              </c:strCache>
            </c:strRef>
          </c:cat>
          <c:val>
            <c:numRef>
              <c:f>'[Chart in Microsoft Word]Sheet1'!$C$16:$F$16</c:f>
              <c:numCache>
                <c:formatCode>General</c:formatCode>
                <c:ptCount val="4"/>
                <c:pt idx="0">
                  <c:v>4.9000000000000004</c:v>
                </c:pt>
                <c:pt idx="1">
                  <c:v>6.6</c:v>
                </c:pt>
                <c:pt idx="2">
                  <c:v>8.8000000000000007</c:v>
                </c:pt>
                <c:pt idx="3">
                  <c:v>8.6999999999999993</c:v>
                </c:pt>
              </c:numCache>
            </c:numRef>
          </c:val>
          <c:extLst>
            <c:ext xmlns:c16="http://schemas.microsoft.com/office/drawing/2014/chart" uri="{C3380CC4-5D6E-409C-BE32-E72D297353CC}">
              <c16:uniqueId val="{00000002-EDEF-4575-B51B-0F7C9DAFA9FB}"/>
            </c:ext>
          </c:extLst>
        </c:ser>
        <c:ser>
          <c:idx val="3"/>
          <c:order val="3"/>
          <c:tx>
            <c:strRef>
              <c:f>'[Chart in Microsoft Word]Sheet1'!$B$17</c:f>
              <c:strCache>
                <c:ptCount val="1"/>
                <c:pt idx="0">
                  <c:v>Western Europe</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Word]Sheet1'!$C$13:$F$13</c:f>
              <c:strCache>
                <c:ptCount val="4"/>
                <c:pt idx="0">
                  <c:v>1990</c:v>
                </c:pt>
                <c:pt idx="1">
                  <c:v>2000</c:v>
                </c:pt>
                <c:pt idx="2">
                  <c:v>2009</c:v>
                </c:pt>
                <c:pt idx="3">
                  <c:v>2010–11</c:v>
                </c:pt>
              </c:strCache>
            </c:strRef>
          </c:cat>
          <c:val>
            <c:numRef>
              <c:f>'[Chart in Microsoft Word]Sheet1'!$C$17:$F$17</c:f>
              <c:numCache>
                <c:formatCode>General</c:formatCode>
                <c:ptCount val="4"/>
                <c:pt idx="0">
                  <c:v>20.9</c:v>
                </c:pt>
                <c:pt idx="1">
                  <c:v>23.3</c:v>
                </c:pt>
                <c:pt idx="2">
                  <c:v>27.2</c:v>
                </c:pt>
                <c:pt idx="3">
                  <c:v>26.7</c:v>
                </c:pt>
              </c:numCache>
            </c:numRef>
          </c:val>
          <c:extLst>
            <c:ext xmlns:c16="http://schemas.microsoft.com/office/drawing/2014/chart" uri="{C3380CC4-5D6E-409C-BE32-E72D297353CC}">
              <c16:uniqueId val="{00000003-EDEF-4575-B51B-0F7C9DAFA9FB}"/>
            </c:ext>
          </c:extLst>
        </c:ser>
        <c:ser>
          <c:idx val="4"/>
          <c:order val="4"/>
          <c:tx>
            <c:strRef>
              <c:f>'[Chart in Microsoft Word]Sheet1'!$B$18</c:f>
              <c:strCache>
                <c:ptCount val="1"/>
                <c:pt idx="0">
                  <c:v>Central and Eastern Europe</c:v>
                </c:pt>
              </c:strCache>
            </c:strRef>
          </c:tx>
          <c:spPr>
            <a:solidFill>
              <a:schemeClr val="bg1">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Word]Sheet1'!$C$13:$F$13</c:f>
              <c:strCache>
                <c:ptCount val="4"/>
                <c:pt idx="0">
                  <c:v>1990</c:v>
                </c:pt>
                <c:pt idx="1">
                  <c:v>2000</c:v>
                </c:pt>
                <c:pt idx="2">
                  <c:v>2009</c:v>
                </c:pt>
                <c:pt idx="3">
                  <c:v>2010–11</c:v>
                </c:pt>
              </c:strCache>
            </c:strRef>
          </c:cat>
          <c:val>
            <c:numRef>
              <c:f>'[Chart in Microsoft Word]Sheet1'!$C$18:$F$18</c:f>
              <c:numCache>
                <c:formatCode>General</c:formatCode>
                <c:ptCount val="4"/>
                <c:pt idx="0">
                  <c:v>12.8</c:v>
                </c:pt>
                <c:pt idx="1">
                  <c:v>14.6</c:v>
                </c:pt>
                <c:pt idx="2">
                  <c:v>19.7</c:v>
                </c:pt>
                <c:pt idx="3">
                  <c:v>17.600000000000001</c:v>
                </c:pt>
              </c:numCache>
            </c:numRef>
          </c:val>
          <c:extLst>
            <c:ext xmlns:c16="http://schemas.microsoft.com/office/drawing/2014/chart" uri="{C3380CC4-5D6E-409C-BE32-E72D297353CC}">
              <c16:uniqueId val="{00000004-EDEF-4575-B51B-0F7C9DAFA9FB}"/>
            </c:ext>
          </c:extLst>
        </c:ser>
        <c:ser>
          <c:idx val="5"/>
          <c:order val="5"/>
          <c:tx>
            <c:strRef>
              <c:f>'[Chart in Microsoft Word]Sheet1'!$B$19</c:f>
              <c:strCache>
                <c:ptCount val="1"/>
                <c:pt idx="0">
                  <c:v>Latin America and the Caribbean</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Word]Sheet1'!$C$13:$F$13</c:f>
              <c:strCache>
                <c:ptCount val="4"/>
                <c:pt idx="0">
                  <c:v>1990</c:v>
                </c:pt>
                <c:pt idx="1">
                  <c:v>2000</c:v>
                </c:pt>
                <c:pt idx="2">
                  <c:v>2009</c:v>
                </c:pt>
                <c:pt idx="3">
                  <c:v>2010–11</c:v>
                </c:pt>
              </c:strCache>
            </c:strRef>
          </c:cat>
          <c:val>
            <c:numRef>
              <c:f>'[Chart in Microsoft Word]Sheet1'!$C$19:$F$19</c:f>
              <c:numCache>
                <c:formatCode>General</c:formatCode>
                <c:ptCount val="4"/>
                <c:pt idx="0">
                  <c:v>8</c:v>
                </c:pt>
                <c:pt idx="1">
                  <c:v>10.199999999999999</c:v>
                </c:pt>
                <c:pt idx="2">
                  <c:v>13.6</c:v>
                </c:pt>
                <c:pt idx="3">
                  <c:v>13.2</c:v>
                </c:pt>
              </c:numCache>
            </c:numRef>
          </c:val>
          <c:extLst>
            <c:ext xmlns:c16="http://schemas.microsoft.com/office/drawing/2014/chart" uri="{C3380CC4-5D6E-409C-BE32-E72D297353CC}">
              <c16:uniqueId val="{00000005-EDEF-4575-B51B-0F7C9DAFA9FB}"/>
            </c:ext>
          </c:extLst>
        </c:ser>
        <c:ser>
          <c:idx val="6"/>
          <c:order val="6"/>
          <c:tx>
            <c:strRef>
              <c:f>'[Chart in Microsoft Word]Sheet1'!$B$20</c:f>
              <c:strCache>
                <c:ptCount val="1"/>
                <c:pt idx="0">
                  <c:v>North America</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Word]Sheet1'!$C$13:$F$13</c:f>
              <c:strCache>
                <c:ptCount val="4"/>
                <c:pt idx="0">
                  <c:v>1990</c:v>
                </c:pt>
                <c:pt idx="1">
                  <c:v>2000</c:v>
                </c:pt>
                <c:pt idx="2">
                  <c:v>2009</c:v>
                </c:pt>
                <c:pt idx="3">
                  <c:v>2010–11</c:v>
                </c:pt>
              </c:strCache>
            </c:strRef>
          </c:cat>
          <c:val>
            <c:numRef>
              <c:f>'[Chart in Microsoft Word]Sheet1'!$C$20:$F$20</c:f>
              <c:numCache>
                <c:formatCode>General</c:formatCode>
                <c:ptCount val="4"/>
                <c:pt idx="0">
                  <c:v>14</c:v>
                </c:pt>
                <c:pt idx="1">
                  <c:v>14.7</c:v>
                </c:pt>
                <c:pt idx="2">
                  <c:v>19.2</c:v>
                </c:pt>
                <c:pt idx="3">
                  <c:v>19.399999999999999</c:v>
                </c:pt>
              </c:numCache>
            </c:numRef>
          </c:val>
          <c:extLst>
            <c:ext xmlns:c16="http://schemas.microsoft.com/office/drawing/2014/chart" uri="{C3380CC4-5D6E-409C-BE32-E72D297353CC}">
              <c16:uniqueId val="{00000006-EDEF-4575-B51B-0F7C9DAFA9FB}"/>
            </c:ext>
          </c:extLst>
        </c:ser>
        <c:ser>
          <c:idx val="7"/>
          <c:order val="7"/>
          <c:tx>
            <c:strRef>
              <c:f>'[Chart in Microsoft Word]Sheet1'!$B$21</c:f>
              <c:strCache>
                <c:ptCount val="1"/>
                <c:pt idx="0">
                  <c:v>World</c:v>
                </c:pt>
              </c:strCache>
            </c:strRef>
          </c:tx>
          <c:spPr>
            <a:solidFill>
              <a:srgbClr val="FF000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Word]Sheet1'!$C$13:$F$13</c:f>
              <c:strCache>
                <c:ptCount val="4"/>
                <c:pt idx="0">
                  <c:v>1990</c:v>
                </c:pt>
                <c:pt idx="1">
                  <c:v>2000</c:v>
                </c:pt>
                <c:pt idx="2">
                  <c:v>2009</c:v>
                </c:pt>
                <c:pt idx="3">
                  <c:v>2010–11</c:v>
                </c:pt>
              </c:strCache>
            </c:strRef>
          </c:cat>
          <c:val>
            <c:numRef>
              <c:f>'[Chart in Microsoft Word]Sheet1'!$C$21:$F$21</c:f>
              <c:numCache>
                <c:formatCode>General</c:formatCode>
                <c:ptCount val="4"/>
                <c:pt idx="0">
                  <c:v>5.8</c:v>
                </c:pt>
                <c:pt idx="1">
                  <c:v>6.5</c:v>
                </c:pt>
                <c:pt idx="2">
                  <c:v>8.8000000000000007</c:v>
                </c:pt>
                <c:pt idx="3">
                  <c:v>8.6</c:v>
                </c:pt>
              </c:numCache>
            </c:numRef>
          </c:val>
          <c:extLst>
            <c:ext xmlns:c16="http://schemas.microsoft.com/office/drawing/2014/chart" uri="{C3380CC4-5D6E-409C-BE32-E72D297353CC}">
              <c16:uniqueId val="{00000007-EDEF-4575-B51B-0F7C9DAFA9FB}"/>
            </c:ext>
          </c:extLst>
        </c:ser>
        <c:dLbls>
          <c:dLblPos val="outEnd"/>
          <c:showLegendKey val="0"/>
          <c:showVal val="1"/>
          <c:showCatName val="0"/>
          <c:showSerName val="0"/>
          <c:showPercent val="0"/>
          <c:showBubbleSize val="0"/>
        </c:dLbls>
        <c:gapWidth val="150"/>
        <c:axId val="185933824"/>
        <c:axId val="185935360"/>
      </c:barChart>
      <c:catAx>
        <c:axId val="185933824"/>
        <c:scaling>
          <c:orientation val="minMax"/>
        </c:scaling>
        <c:delete val="0"/>
        <c:axPos val="b"/>
        <c:numFmt formatCode="General" sourceLinked="0"/>
        <c:majorTickMark val="out"/>
        <c:minorTickMark val="none"/>
        <c:tickLblPos val="nextTo"/>
        <c:crossAx val="185935360"/>
        <c:crosses val="autoZero"/>
        <c:auto val="1"/>
        <c:lblAlgn val="ctr"/>
        <c:lblOffset val="100"/>
        <c:noMultiLvlLbl val="0"/>
      </c:catAx>
      <c:valAx>
        <c:axId val="185935360"/>
        <c:scaling>
          <c:orientation val="minMax"/>
        </c:scaling>
        <c:delete val="0"/>
        <c:axPos val="l"/>
        <c:majorGridlines/>
        <c:numFmt formatCode="General" sourceLinked="1"/>
        <c:majorTickMark val="out"/>
        <c:minorTickMark val="none"/>
        <c:tickLblPos val="nextTo"/>
        <c:crossAx val="185933824"/>
        <c:crosses val="autoZero"/>
        <c:crossBetween val="between"/>
      </c:valAx>
    </c:plotArea>
    <c:legend>
      <c:legendPos val="b"/>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Sheet3!$B$17</c:f>
              <c:strCache>
                <c:ptCount val="1"/>
                <c:pt idx="0">
                  <c:v>Union membership</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Sheet3!$A$18:$A$113</c:f>
              <c:numCache>
                <c:formatCode>General</c:formatCode>
                <c:ptCount val="96"/>
                <c:pt idx="0">
                  <c:v>1917</c:v>
                </c:pt>
                <c:pt idx="1">
                  <c:v>1918</c:v>
                </c:pt>
                <c:pt idx="2">
                  <c:v>1919</c:v>
                </c:pt>
                <c:pt idx="3">
                  <c:v>1920</c:v>
                </c:pt>
                <c:pt idx="4">
                  <c:v>1921</c:v>
                </c:pt>
                <c:pt idx="5">
                  <c:v>1922</c:v>
                </c:pt>
                <c:pt idx="6">
                  <c:v>1923</c:v>
                </c:pt>
                <c:pt idx="7">
                  <c:v>1924</c:v>
                </c:pt>
                <c:pt idx="8">
                  <c:v>1925</c:v>
                </c:pt>
                <c:pt idx="9">
                  <c:v>1926</c:v>
                </c:pt>
                <c:pt idx="10">
                  <c:v>1927</c:v>
                </c:pt>
                <c:pt idx="11">
                  <c:v>1928</c:v>
                </c:pt>
                <c:pt idx="12">
                  <c:v>1929</c:v>
                </c:pt>
                <c:pt idx="13">
                  <c:v>1930</c:v>
                </c:pt>
                <c:pt idx="14">
                  <c:v>1931</c:v>
                </c:pt>
                <c:pt idx="15">
                  <c:v>1932</c:v>
                </c:pt>
                <c:pt idx="16">
                  <c:v>1933</c:v>
                </c:pt>
                <c:pt idx="17">
                  <c:v>1934</c:v>
                </c:pt>
                <c:pt idx="18">
                  <c:v>1935</c:v>
                </c:pt>
                <c:pt idx="19">
                  <c:v>1936</c:v>
                </c:pt>
                <c:pt idx="20">
                  <c:v>1937</c:v>
                </c:pt>
                <c:pt idx="21">
                  <c:v>1938</c:v>
                </c:pt>
                <c:pt idx="22">
                  <c:v>1939</c:v>
                </c:pt>
                <c:pt idx="23">
                  <c:v>1940</c:v>
                </c:pt>
                <c:pt idx="24">
                  <c:v>1941</c:v>
                </c:pt>
                <c:pt idx="25">
                  <c:v>1942</c:v>
                </c:pt>
                <c:pt idx="26">
                  <c:v>1943</c:v>
                </c:pt>
                <c:pt idx="27">
                  <c:v>1944</c:v>
                </c:pt>
                <c:pt idx="28">
                  <c:v>1945</c:v>
                </c:pt>
                <c:pt idx="29">
                  <c:v>1946</c:v>
                </c:pt>
                <c:pt idx="30">
                  <c:v>1947</c:v>
                </c:pt>
                <c:pt idx="31">
                  <c:v>1948</c:v>
                </c:pt>
                <c:pt idx="32">
                  <c:v>1949</c:v>
                </c:pt>
                <c:pt idx="33">
                  <c:v>1950</c:v>
                </c:pt>
                <c:pt idx="34">
                  <c:v>1951</c:v>
                </c:pt>
                <c:pt idx="35">
                  <c:v>1952</c:v>
                </c:pt>
                <c:pt idx="36">
                  <c:v>1953</c:v>
                </c:pt>
                <c:pt idx="37">
                  <c:v>1954</c:v>
                </c:pt>
                <c:pt idx="38">
                  <c:v>1955</c:v>
                </c:pt>
                <c:pt idx="39">
                  <c:v>1956</c:v>
                </c:pt>
                <c:pt idx="40">
                  <c:v>1957</c:v>
                </c:pt>
                <c:pt idx="41">
                  <c:v>1958</c:v>
                </c:pt>
                <c:pt idx="42">
                  <c:v>1959</c:v>
                </c:pt>
                <c:pt idx="43">
                  <c:v>1960</c:v>
                </c:pt>
                <c:pt idx="44">
                  <c:v>1961</c:v>
                </c:pt>
                <c:pt idx="45">
                  <c:v>1962</c:v>
                </c:pt>
                <c:pt idx="46">
                  <c:v>1963</c:v>
                </c:pt>
                <c:pt idx="47">
                  <c:v>1964</c:v>
                </c:pt>
                <c:pt idx="48">
                  <c:v>1965</c:v>
                </c:pt>
                <c:pt idx="49">
                  <c:v>1966</c:v>
                </c:pt>
                <c:pt idx="50">
                  <c:v>1967</c:v>
                </c:pt>
                <c:pt idx="51">
                  <c:v>1968</c:v>
                </c:pt>
                <c:pt idx="52">
                  <c:v>1969</c:v>
                </c:pt>
                <c:pt idx="53">
                  <c:v>1970</c:v>
                </c:pt>
                <c:pt idx="54">
                  <c:v>1971</c:v>
                </c:pt>
                <c:pt idx="55">
                  <c:v>1972</c:v>
                </c:pt>
                <c:pt idx="56">
                  <c:v>1973</c:v>
                </c:pt>
                <c:pt idx="57">
                  <c:v>1974</c:v>
                </c:pt>
                <c:pt idx="58">
                  <c:v>1975</c:v>
                </c:pt>
                <c:pt idx="59">
                  <c:v>1976</c:v>
                </c:pt>
                <c:pt idx="60">
                  <c:v>1977</c:v>
                </c:pt>
                <c:pt idx="61">
                  <c:v>1978</c:v>
                </c:pt>
                <c:pt idx="62">
                  <c:v>1979</c:v>
                </c:pt>
                <c:pt idx="63">
                  <c:v>1980</c:v>
                </c:pt>
                <c:pt idx="64">
                  <c:v>1981</c:v>
                </c:pt>
                <c:pt idx="65">
                  <c:v>1982</c:v>
                </c:pt>
                <c:pt idx="66">
                  <c:v>1983</c:v>
                </c:pt>
                <c:pt idx="67">
                  <c:v>1984</c:v>
                </c:pt>
                <c:pt idx="68">
                  <c:v>1985</c:v>
                </c:pt>
                <c:pt idx="69">
                  <c:v>1986</c:v>
                </c:pt>
                <c:pt idx="70">
                  <c:v>1987</c:v>
                </c:pt>
                <c:pt idx="71">
                  <c:v>1988</c:v>
                </c:pt>
                <c:pt idx="72">
                  <c:v>1989</c:v>
                </c:pt>
                <c:pt idx="73">
                  <c:v>1990</c:v>
                </c:pt>
                <c:pt idx="74">
                  <c:v>1991</c:v>
                </c:pt>
                <c:pt idx="75">
                  <c:v>1992</c:v>
                </c:pt>
                <c:pt idx="76">
                  <c:v>1993</c:v>
                </c:pt>
                <c:pt idx="77">
                  <c:v>1994</c:v>
                </c:pt>
                <c:pt idx="78">
                  <c:v>1995</c:v>
                </c:pt>
                <c:pt idx="79">
                  <c:v>1996</c:v>
                </c:pt>
                <c:pt idx="80">
                  <c:v>1997</c:v>
                </c:pt>
                <c:pt idx="81">
                  <c:v>1998</c:v>
                </c:pt>
                <c:pt idx="82">
                  <c:v>1999</c:v>
                </c:pt>
                <c:pt idx="83">
                  <c:v>2000</c:v>
                </c:pt>
                <c:pt idx="84">
                  <c:v>2001</c:v>
                </c:pt>
                <c:pt idx="85">
                  <c:v>2002</c:v>
                </c:pt>
                <c:pt idx="86">
                  <c:v>2003</c:v>
                </c:pt>
                <c:pt idx="87">
                  <c:v>2004</c:v>
                </c:pt>
                <c:pt idx="88">
                  <c:v>2005</c:v>
                </c:pt>
                <c:pt idx="89">
                  <c:v>2006</c:v>
                </c:pt>
                <c:pt idx="90">
                  <c:v>2007</c:v>
                </c:pt>
                <c:pt idx="91">
                  <c:v>2008</c:v>
                </c:pt>
                <c:pt idx="92">
                  <c:v>2009</c:v>
                </c:pt>
                <c:pt idx="93">
                  <c:v>2010</c:v>
                </c:pt>
                <c:pt idx="94">
                  <c:v>2011</c:v>
                </c:pt>
                <c:pt idx="95">
                  <c:v>2012</c:v>
                </c:pt>
              </c:numCache>
            </c:numRef>
          </c:cat>
          <c:val>
            <c:numRef>
              <c:f>Sheet3!$B$18:$B$113</c:f>
              <c:numCache>
                <c:formatCode>0.00%</c:formatCode>
                <c:ptCount val="96"/>
                <c:pt idx="0">
                  <c:v>0.11</c:v>
                </c:pt>
                <c:pt idx="1">
                  <c:v>0.12100000000000001</c:v>
                </c:pt>
                <c:pt idx="2">
                  <c:v>0.14300000000000002</c:v>
                </c:pt>
                <c:pt idx="3">
                  <c:v>0.17500000000000002</c:v>
                </c:pt>
                <c:pt idx="4">
                  <c:v>0.17600000000000002</c:v>
                </c:pt>
                <c:pt idx="5">
                  <c:v>0.14000000000000001</c:v>
                </c:pt>
                <c:pt idx="6">
                  <c:v>0.11700000000000002</c:v>
                </c:pt>
                <c:pt idx="7">
                  <c:v>0.113</c:v>
                </c:pt>
                <c:pt idx="8">
                  <c:v>0.11</c:v>
                </c:pt>
                <c:pt idx="9">
                  <c:v>0.10700000000000001</c:v>
                </c:pt>
                <c:pt idx="10">
                  <c:v>0.10600000000000001</c:v>
                </c:pt>
                <c:pt idx="11">
                  <c:v>0.10400000000000001</c:v>
                </c:pt>
                <c:pt idx="12">
                  <c:v>0.10100000000000002</c:v>
                </c:pt>
                <c:pt idx="13">
                  <c:v>0.10700000000000001</c:v>
                </c:pt>
                <c:pt idx="14">
                  <c:v>0.112</c:v>
                </c:pt>
                <c:pt idx="15">
                  <c:v>0.113</c:v>
                </c:pt>
                <c:pt idx="16">
                  <c:v>9.5000000000000015E-2</c:v>
                </c:pt>
                <c:pt idx="17">
                  <c:v>9.8000000000000018E-2</c:v>
                </c:pt>
                <c:pt idx="18">
                  <c:v>0.10800000000000001</c:v>
                </c:pt>
                <c:pt idx="19">
                  <c:v>0.111</c:v>
                </c:pt>
                <c:pt idx="20">
                  <c:v>0.18600000000000003</c:v>
                </c:pt>
                <c:pt idx="21">
                  <c:v>0.23900000000000002</c:v>
                </c:pt>
                <c:pt idx="22">
                  <c:v>0.24800000000000003</c:v>
                </c:pt>
                <c:pt idx="23">
                  <c:v>0.23500000000000001</c:v>
                </c:pt>
                <c:pt idx="24">
                  <c:v>0.254</c:v>
                </c:pt>
                <c:pt idx="25">
                  <c:v>0.24200000000000002</c:v>
                </c:pt>
                <c:pt idx="26">
                  <c:v>0.3010000000000001</c:v>
                </c:pt>
                <c:pt idx="27">
                  <c:v>0.32500000000000007</c:v>
                </c:pt>
                <c:pt idx="28">
                  <c:v>0.33400000000000007</c:v>
                </c:pt>
                <c:pt idx="29">
                  <c:v>0.31900000000000006</c:v>
                </c:pt>
                <c:pt idx="30">
                  <c:v>0.31100000000000005</c:v>
                </c:pt>
                <c:pt idx="31">
                  <c:v>0.3050000000000001</c:v>
                </c:pt>
                <c:pt idx="32">
                  <c:v>0.2960000000000001</c:v>
                </c:pt>
                <c:pt idx="33">
                  <c:v>0.30000000000000004</c:v>
                </c:pt>
                <c:pt idx="34">
                  <c:v>0.32400000000000007</c:v>
                </c:pt>
                <c:pt idx="35">
                  <c:v>0.31500000000000006</c:v>
                </c:pt>
                <c:pt idx="36">
                  <c:v>0.33200000000000007</c:v>
                </c:pt>
                <c:pt idx="37">
                  <c:v>0.32700000000000007</c:v>
                </c:pt>
                <c:pt idx="38">
                  <c:v>0.32900000000000007</c:v>
                </c:pt>
                <c:pt idx="39">
                  <c:v>0.33200000000000007</c:v>
                </c:pt>
                <c:pt idx="40">
                  <c:v>0.32000000000000006</c:v>
                </c:pt>
                <c:pt idx="41">
                  <c:v>0.31100000000000005</c:v>
                </c:pt>
                <c:pt idx="42">
                  <c:v>0.31600000000000006</c:v>
                </c:pt>
                <c:pt idx="43">
                  <c:v>0.30700000000000005</c:v>
                </c:pt>
                <c:pt idx="44">
                  <c:v>0.28700000000000003</c:v>
                </c:pt>
                <c:pt idx="45">
                  <c:v>0.29100000000000004</c:v>
                </c:pt>
                <c:pt idx="46">
                  <c:v>0.28500000000000003</c:v>
                </c:pt>
                <c:pt idx="47">
                  <c:v>0.28500000000000003</c:v>
                </c:pt>
                <c:pt idx="48">
                  <c:v>0.28600000000000003</c:v>
                </c:pt>
                <c:pt idx="49">
                  <c:v>0.28700000000000003</c:v>
                </c:pt>
                <c:pt idx="50">
                  <c:v>0.28600000000000003</c:v>
                </c:pt>
                <c:pt idx="51">
                  <c:v>0.28700000000000003</c:v>
                </c:pt>
                <c:pt idx="52">
                  <c:v>0.28300000000000003</c:v>
                </c:pt>
                <c:pt idx="53">
                  <c:v>0.27900000000000008</c:v>
                </c:pt>
                <c:pt idx="54">
                  <c:v>0.27400000000000002</c:v>
                </c:pt>
                <c:pt idx="55">
                  <c:v>0.27500000000000002</c:v>
                </c:pt>
                <c:pt idx="56">
                  <c:v>0.27100000000000002</c:v>
                </c:pt>
                <c:pt idx="57">
                  <c:v>0.26500000000000001</c:v>
                </c:pt>
                <c:pt idx="58">
                  <c:v>0.25700000000000001</c:v>
                </c:pt>
                <c:pt idx="59">
                  <c:v>0.25700000000000001</c:v>
                </c:pt>
                <c:pt idx="60">
                  <c:v>0.252</c:v>
                </c:pt>
                <c:pt idx="61">
                  <c:v>0.24700000000000003</c:v>
                </c:pt>
                <c:pt idx="62">
                  <c:v>0.254</c:v>
                </c:pt>
                <c:pt idx="63">
                  <c:v>0.23600000000000002</c:v>
                </c:pt>
                <c:pt idx="64">
                  <c:v>0.223</c:v>
                </c:pt>
                <c:pt idx="65">
                  <c:v>0.21600000000000003</c:v>
                </c:pt>
                <c:pt idx="66">
                  <c:v>0.21400000000000002</c:v>
                </c:pt>
                <c:pt idx="67">
                  <c:v>0.20500000000000002</c:v>
                </c:pt>
                <c:pt idx="68">
                  <c:v>0.19</c:v>
                </c:pt>
                <c:pt idx="69">
                  <c:v>0.18500000000000003</c:v>
                </c:pt>
                <c:pt idx="70">
                  <c:v>0.17900000000000002</c:v>
                </c:pt>
                <c:pt idx="71">
                  <c:v>0.17600000000000002</c:v>
                </c:pt>
                <c:pt idx="72">
                  <c:v>0.17200000000000001</c:v>
                </c:pt>
                <c:pt idx="73">
                  <c:v>0.16700000000000001</c:v>
                </c:pt>
                <c:pt idx="74">
                  <c:v>0.16200000000000001</c:v>
                </c:pt>
                <c:pt idx="75">
                  <c:v>0.16200000000000001</c:v>
                </c:pt>
                <c:pt idx="76">
                  <c:v>0.16200000000000001</c:v>
                </c:pt>
                <c:pt idx="77">
                  <c:v>0.161</c:v>
                </c:pt>
                <c:pt idx="78">
                  <c:v>0.15300000000000002</c:v>
                </c:pt>
                <c:pt idx="79">
                  <c:v>0.14900000000000002</c:v>
                </c:pt>
                <c:pt idx="80">
                  <c:v>0.14700000000000002</c:v>
                </c:pt>
                <c:pt idx="81">
                  <c:v>0.14200000000000002</c:v>
                </c:pt>
                <c:pt idx="82">
                  <c:v>0.14200000000000002</c:v>
                </c:pt>
                <c:pt idx="83">
                  <c:v>0.13600000000000001</c:v>
                </c:pt>
                <c:pt idx="84">
                  <c:v>0.13700000000000001</c:v>
                </c:pt>
                <c:pt idx="85">
                  <c:v>0.13500000000000001</c:v>
                </c:pt>
                <c:pt idx="86">
                  <c:v>0.13</c:v>
                </c:pt>
                <c:pt idx="87">
                  <c:v>0.126</c:v>
                </c:pt>
                <c:pt idx="88">
                  <c:v>0.125</c:v>
                </c:pt>
                <c:pt idx="89">
                  <c:v>0.12000000000000001</c:v>
                </c:pt>
                <c:pt idx="90">
                  <c:v>0.12100000000000001</c:v>
                </c:pt>
                <c:pt idx="91">
                  <c:v>0.125</c:v>
                </c:pt>
                <c:pt idx="92">
                  <c:v>0.12400000000000001</c:v>
                </c:pt>
                <c:pt idx="93">
                  <c:v>0.11899999999999998</c:v>
                </c:pt>
                <c:pt idx="94">
                  <c:v>0.11799999999999998</c:v>
                </c:pt>
                <c:pt idx="95">
                  <c:v>0.113</c:v>
                </c:pt>
              </c:numCache>
            </c:numRef>
          </c:val>
          <c:smooth val="0"/>
          <c:extLst>
            <c:ext xmlns:c16="http://schemas.microsoft.com/office/drawing/2014/chart" uri="{C3380CC4-5D6E-409C-BE32-E72D297353CC}">
              <c16:uniqueId val="{00000000-2117-446A-9E06-728D2F7EF211}"/>
            </c:ext>
          </c:extLst>
        </c:ser>
        <c:ser>
          <c:idx val="1"/>
          <c:order val="1"/>
          <c:tx>
            <c:strRef>
              <c:f>Sheet3!$C$17</c:f>
              <c:strCache>
                <c:ptCount val="1"/>
                <c:pt idx="0">
                  <c:v>Share of income going to the top 10 percent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Sheet3!$A$18:$A$113</c:f>
              <c:numCache>
                <c:formatCode>General</c:formatCode>
                <c:ptCount val="96"/>
                <c:pt idx="0">
                  <c:v>1917</c:v>
                </c:pt>
                <c:pt idx="1">
                  <c:v>1918</c:v>
                </c:pt>
                <c:pt idx="2">
                  <c:v>1919</c:v>
                </c:pt>
                <c:pt idx="3">
                  <c:v>1920</c:v>
                </c:pt>
                <c:pt idx="4">
                  <c:v>1921</c:v>
                </c:pt>
                <c:pt idx="5">
                  <c:v>1922</c:v>
                </c:pt>
                <c:pt idx="6">
                  <c:v>1923</c:v>
                </c:pt>
                <c:pt idx="7">
                  <c:v>1924</c:v>
                </c:pt>
                <c:pt idx="8">
                  <c:v>1925</c:v>
                </c:pt>
                <c:pt idx="9">
                  <c:v>1926</c:v>
                </c:pt>
                <c:pt idx="10">
                  <c:v>1927</c:v>
                </c:pt>
                <c:pt idx="11">
                  <c:v>1928</c:v>
                </c:pt>
                <c:pt idx="12">
                  <c:v>1929</c:v>
                </c:pt>
                <c:pt idx="13">
                  <c:v>1930</c:v>
                </c:pt>
                <c:pt idx="14">
                  <c:v>1931</c:v>
                </c:pt>
                <c:pt idx="15">
                  <c:v>1932</c:v>
                </c:pt>
                <c:pt idx="16">
                  <c:v>1933</c:v>
                </c:pt>
                <c:pt idx="17">
                  <c:v>1934</c:v>
                </c:pt>
                <c:pt idx="18">
                  <c:v>1935</c:v>
                </c:pt>
                <c:pt idx="19">
                  <c:v>1936</c:v>
                </c:pt>
                <c:pt idx="20">
                  <c:v>1937</c:v>
                </c:pt>
                <c:pt idx="21">
                  <c:v>1938</c:v>
                </c:pt>
                <c:pt idx="22">
                  <c:v>1939</c:v>
                </c:pt>
                <c:pt idx="23">
                  <c:v>1940</c:v>
                </c:pt>
                <c:pt idx="24">
                  <c:v>1941</c:v>
                </c:pt>
                <c:pt idx="25">
                  <c:v>1942</c:v>
                </c:pt>
                <c:pt idx="26">
                  <c:v>1943</c:v>
                </c:pt>
                <c:pt idx="27">
                  <c:v>1944</c:v>
                </c:pt>
                <c:pt idx="28">
                  <c:v>1945</c:v>
                </c:pt>
                <c:pt idx="29">
                  <c:v>1946</c:v>
                </c:pt>
                <c:pt idx="30">
                  <c:v>1947</c:v>
                </c:pt>
                <c:pt idx="31">
                  <c:v>1948</c:v>
                </c:pt>
                <c:pt idx="32">
                  <c:v>1949</c:v>
                </c:pt>
                <c:pt idx="33">
                  <c:v>1950</c:v>
                </c:pt>
                <c:pt idx="34">
                  <c:v>1951</c:v>
                </c:pt>
                <c:pt idx="35">
                  <c:v>1952</c:v>
                </c:pt>
                <c:pt idx="36">
                  <c:v>1953</c:v>
                </c:pt>
                <c:pt idx="37">
                  <c:v>1954</c:v>
                </c:pt>
                <c:pt idx="38">
                  <c:v>1955</c:v>
                </c:pt>
                <c:pt idx="39">
                  <c:v>1956</c:v>
                </c:pt>
                <c:pt idx="40">
                  <c:v>1957</c:v>
                </c:pt>
                <c:pt idx="41">
                  <c:v>1958</c:v>
                </c:pt>
                <c:pt idx="42">
                  <c:v>1959</c:v>
                </c:pt>
                <c:pt idx="43">
                  <c:v>1960</c:v>
                </c:pt>
                <c:pt idx="44">
                  <c:v>1961</c:v>
                </c:pt>
                <c:pt idx="45">
                  <c:v>1962</c:v>
                </c:pt>
                <c:pt idx="46">
                  <c:v>1963</c:v>
                </c:pt>
                <c:pt idx="47">
                  <c:v>1964</c:v>
                </c:pt>
                <c:pt idx="48">
                  <c:v>1965</c:v>
                </c:pt>
                <c:pt idx="49">
                  <c:v>1966</c:v>
                </c:pt>
                <c:pt idx="50">
                  <c:v>1967</c:v>
                </c:pt>
                <c:pt idx="51">
                  <c:v>1968</c:v>
                </c:pt>
                <c:pt idx="52">
                  <c:v>1969</c:v>
                </c:pt>
                <c:pt idx="53">
                  <c:v>1970</c:v>
                </c:pt>
                <c:pt idx="54">
                  <c:v>1971</c:v>
                </c:pt>
                <c:pt idx="55">
                  <c:v>1972</c:v>
                </c:pt>
                <c:pt idx="56">
                  <c:v>1973</c:v>
                </c:pt>
                <c:pt idx="57">
                  <c:v>1974</c:v>
                </c:pt>
                <c:pt idx="58">
                  <c:v>1975</c:v>
                </c:pt>
                <c:pt idx="59">
                  <c:v>1976</c:v>
                </c:pt>
                <c:pt idx="60">
                  <c:v>1977</c:v>
                </c:pt>
                <c:pt idx="61">
                  <c:v>1978</c:v>
                </c:pt>
                <c:pt idx="62">
                  <c:v>1979</c:v>
                </c:pt>
                <c:pt idx="63">
                  <c:v>1980</c:v>
                </c:pt>
                <c:pt idx="64">
                  <c:v>1981</c:v>
                </c:pt>
                <c:pt idx="65">
                  <c:v>1982</c:v>
                </c:pt>
                <c:pt idx="66">
                  <c:v>1983</c:v>
                </c:pt>
                <c:pt idx="67">
                  <c:v>1984</c:v>
                </c:pt>
                <c:pt idx="68">
                  <c:v>1985</c:v>
                </c:pt>
                <c:pt idx="69">
                  <c:v>1986</c:v>
                </c:pt>
                <c:pt idx="70">
                  <c:v>1987</c:v>
                </c:pt>
                <c:pt idx="71">
                  <c:v>1988</c:v>
                </c:pt>
                <c:pt idx="72">
                  <c:v>1989</c:v>
                </c:pt>
                <c:pt idx="73">
                  <c:v>1990</c:v>
                </c:pt>
                <c:pt idx="74">
                  <c:v>1991</c:v>
                </c:pt>
                <c:pt idx="75">
                  <c:v>1992</c:v>
                </c:pt>
                <c:pt idx="76">
                  <c:v>1993</c:v>
                </c:pt>
                <c:pt idx="77">
                  <c:v>1994</c:v>
                </c:pt>
                <c:pt idx="78">
                  <c:v>1995</c:v>
                </c:pt>
                <c:pt idx="79">
                  <c:v>1996</c:v>
                </c:pt>
                <c:pt idx="80">
                  <c:v>1997</c:v>
                </c:pt>
                <c:pt idx="81">
                  <c:v>1998</c:v>
                </c:pt>
                <c:pt idx="82">
                  <c:v>1999</c:v>
                </c:pt>
                <c:pt idx="83">
                  <c:v>2000</c:v>
                </c:pt>
                <c:pt idx="84">
                  <c:v>2001</c:v>
                </c:pt>
                <c:pt idx="85">
                  <c:v>2002</c:v>
                </c:pt>
                <c:pt idx="86">
                  <c:v>2003</c:v>
                </c:pt>
                <c:pt idx="87">
                  <c:v>2004</c:v>
                </c:pt>
                <c:pt idx="88">
                  <c:v>2005</c:v>
                </c:pt>
                <c:pt idx="89">
                  <c:v>2006</c:v>
                </c:pt>
                <c:pt idx="90">
                  <c:v>2007</c:v>
                </c:pt>
                <c:pt idx="91">
                  <c:v>2008</c:v>
                </c:pt>
                <c:pt idx="92">
                  <c:v>2009</c:v>
                </c:pt>
                <c:pt idx="93">
                  <c:v>2010</c:v>
                </c:pt>
                <c:pt idx="94">
                  <c:v>2011</c:v>
                </c:pt>
                <c:pt idx="95">
                  <c:v>2012</c:v>
                </c:pt>
              </c:numCache>
            </c:numRef>
          </c:cat>
          <c:val>
            <c:numRef>
              <c:f>Sheet3!$C$18:$C$113</c:f>
              <c:numCache>
                <c:formatCode>0.00%</c:formatCode>
                <c:ptCount val="96"/>
                <c:pt idx="0">
                  <c:v>0.40300000000000002</c:v>
                </c:pt>
                <c:pt idx="1">
                  <c:v>0.39900000000000008</c:v>
                </c:pt>
                <c:pt idx="2">
                  <c:v>0.39500000000000007</c:v>
                </c:pt>
                <c:pt idx="3">
                  <c:v>0.38100000000000006</c:v>
                </c:pt>
                <c:pt idx="4">
                  <c:v>0.4290000000000001</c:v>
                </c:pt>
                <c:pt idx="5">
                  <c:v>0.43000000000000005</c:v>
                </c:pt>
                <c:pt idx="6">
                  <c:v>0.40600000000000008</c:v>
                </c:pt>
                <c:pt idx="7">
                  <c:v>0.43300000000000005</c:v>
                </c:pt>
                <c:pt idx="8">
                  <c:v>0.442</c:v>
                </c:pt>
                <c:pt idx="9">
                  <c:v>0.441</c:v>
                </c:pt>
                <c:pt idx="10">
                  <c:v>0.44700000000000001</c:v>
                </c:pt>
                <c:pt idx="11">
                  <c:v>0.46100000000000002</c:v>
                </c:pt>
                <c:pt idx="12">
                  <c:v>0.43800000000000006</c:v>
                </c:pt>
                <c:pt idx="13">
                  <c:v>0.43100000000000011</c:v>
                </c:pt>
                <c:pt idx="14">
                  <c:v>0.44400000000000001</c:v>
                </c:pt>
                <c:pt idx="15">
                  <c:v>0.46300000000000002</c:v>
                </c:pt>
                <c:pt idx="16">
                  <c:v>0.45</c:v>
                </c:pt>
                <c:pt idx="17">
                  <c:v>0.45200000000000001</c:v>
                </c:pt>
                <c:pt idx="18">
                  <c:v>0.43400000000000005</c:v>
                </c:pt>
                <c:pt idx="19">
                  <c:v>0.44800000000000001</c:v>
                </c:pt>
                <c:pt idx="20">
                  <c:v>0.43400000000000005</c:v>
                </c:pt>
                <c:pt idx="21">
                  <c:v>0.43000000000000005</c:v>
                </c:pt>
                <c:pt idx="22">
                  <c:v>0.44600000000000001</c:v>
                </c:pt>
                <c:pt idx="23">
                  <c:v>0.44400000000000001</c:v>
                </c:pt>
                <c:pt idx="24">
                  <c:v>0.41000000000000003</c:v>
                </c:pt>
                <c:pt idx="25">
                  <c:v>0.35500000000000004</c:v>
                </c:pt>
                <c:pt idx="26">
                  <c:v>0.32700000000000007</c:v>
                </c:pt>
                <c:pt idx="27">
                  <c:v>0.31600000000000006</c:v>
                </c:pt>
                <c:pt idx="28">
                  <c:v>0.32600000000000007</c:v>
                </c:pt>
                <c:pt idx="29">
                  <c:v>0.34600000000000003</c:v>
                </c:pt>
                <c:pt idx="30">
                  <c:v>0.33000000000000007</c:v>
                </c:pt>
                <c:pt idx="31">
                  <c:v>0.33700000000000008</c:v>
                </c:pt>
                <c:pt idx="32">
                  <c:v>0.33800000000000008</c:v>
                </c:pt>
                <c:pt idx="33">
                  <c:v>0.33900000000000008</c:v>
                </c:pt>
                <c:pt idx="34">
                  <c:v>0.32800000000000007</c:v>
                </c:pt>
                <c:pt idx="35">
                  <c:v>0.32100000000000006</c:v>
                </c:pt>
                <c:pt idx="36">
                  <c:v>0.31400000000000006</c:v>
                </c:pt>
                <c:pt idx="37">
                  <c:v>0.32100000000000006</c:v>
                </c:pt>
                <c:pt idx="38">
                  <c:v>0.31800000000000006</c:v>
                </c:pt>
                <c:pt idx="39">
                  <c:v>0.31800000000000006</c:v>
                </c:pt>
                <c:pt idx="40">
                  <c:v>0.31700000000000006</c:v>
                </c:pt>
                <c:pt idx="41">
                  <c:v>0.32100000000000006</c:v>
                </c:pt>
                <c:pt idx="42">
                  <c:v>0.32000000000000006</c:v>
                </c:pt>
                <c:pt idx="43">
                  <c:v>0.31700000000000006</c:v>
                </c:pt>
                <c:pt idx="44">
                  <c:v>0.31900000000000006</c:v>
                </c:pt>
                <c:pt idx="45">
                  <c:v>0.32000000000000006</c:v>
                </c:pt>
                <c:pt idx="46">
                  <c:v>0.32000000000000006</c:v>
                </c:pt>
                <c:pt idx="47">
                  <c:v>0.31600000000000006</c:v>
                </c:pt>
                <c:pt idx="48">
                  <c:v>0.31500000000000006</c:v>
                </c:pt>
                <c:pt idx="49">
                  <c:v>0.32000000000000006</c:v>
                </c:pt>
                <c:pt idx="50">
                  <c:v>0.32100000000000006</c:v>
                </c:pt>
                <c:pt idx="51">
                  <c:v>0.32000000000000006</c:v>
                </c:pt>
                <c:pt idx="52">
                  <c:v>0.31800000000000006</c:v>
                </c:pt>
                <c:pt idx="53">
                  <c:v>0.31500000000000006</c:v>
                </c:pt>
                <c:pt idx="54">
                  <c:v>0.31800000000000006</c:v>
                </c:pt>
                <c:pt idx="55">
                  <c:v>0.31600000000000006</c:v>
                </c:pt>
                <c:pt idx="56">
                  <c:v>0.31900000000000006</c:v>
                </c:pt>
                <c:pt idx="57">
                  <c:v>0.32400000000000007</c:v>
                </c:pt>
                <c:pt idx="58">
                  <c:v>0.32600000000000007</c:v>
                </c:pt>
                <c:pt idx="59">
                  <c:v>0.32400000000000007</c:v>
                </c:pt>
                <c:pt idx="60">
                  <c:v>0.32400000000000007</c:v>
                </c:pt>
                <c:pt idx="61">
                  <c:v>0.32400000000000007</c:v>
                </c:pt>
                <c:pt idx="62">
                  <c:v>0.32400000000000007</c:v>
                </c:pt>
                <c:pt idx="63">
                  <c:v>0.32900000000000007</c:v>
                </c:pt>
                <c:pt idx="64">
                  <c:v>0.32700000000000007</c:v>
                </c:pt>
                <c:pt idx="65">
                  <c:v>0.33200000000000007</c:v>
                </c:pt>
                <c:pt idx="66">
                  <c:v>0.33700000000000008</c:v>
                </c:pt>
                <c:pt idx="67">
                  <c:v>0.34</c:v>
                </c:pt>
                <c:pt idx="68">
                  <c:v>0.34300000000000008</c:v>
                </c:pt>
                <c:pt idx="69">
                  <c:v>0.34600000000000003</c:v>
                </c:pt>
                <c:pt idx="70">
                  <c:v>0.3650000000000001</c:v>
                </c:pt>
                <c:pt idx="71">
                  <c:v>0.38600000000000007</c:v>
                </c:pt>
                <c:pt idx="72">
                  <c:v>0.38500000000000006</c:v>
                </c:pt>
                <c:pt idx="73">
                  <c:v>0.38800000000000007</c:v>
                </c:pt>
                <c:pt idx="74">
                  <c:v>0.38400000000000006</c:v>
                </c:pt>
                <c:pt idx="75">
                  <c:v>0.39800000000000008</c:v>
                </c:pt>
                <c:pt idx="76">
                  <c:v>0.39500000000000007</c:v>
                </c:pt>
                <c:pt idx="77">
                  <c:v>0.39600000000000007</c:v>
                </c:pt>
                <c:pt idx="78">
                  <c:v>0.40500000000000008</c:v>
                </c:pt>
                <c:pt idx="79">
                  <c:v>0.41200000000000003</c:v>
                </c:pt>
                <c:pt idx="80">
                  <c:v>0.41700000000000004</c:v>
                </c:pt>
                <c:pt idx="81">
                  <c:v>0.4210000000000001</c:v>
                </c:pt>
                <c:pt idx="82">
                  <c:v>0.4270000000000001</c:v>
                </c:pt>
                <c:pt idx="83">
                  <c:v>0.43100000000000011</c:v>
                </c:pt>
                <c:pt idx="84">
                  <c:v>0.4220000000000001</c:v>
                </c:pt>
                <c:pt idx="85">
                  <c:v>0.4240000000000001</c:v>
                </c:pt>
                <c:pt idx="86">
                  <c:v>0.4280000000000001</c:v>
                </c:pt>
                <c:pt idx="87">
                  <c:v>0.43600000000000005</c:v>
                </c:pt>
                <c:pt idx="88">
                  <c:v>0.44900000000000001</c:v>
                </c:pt>
                <c:pt idx="89">
                  <c:v>0.45500000000000002</c:v>
                </c:pt>
                <c:pt idx="90">
                  <c:v>0.45700000000000002</c:v>
                </c:pt>
                <c:pt idx="91">
                  <c:v>0.46</c:v>
                </c:pt>
                <c:pt idx="92">
                  <c:v>0.45500000000000002</c:v>
                </c:pt>
                <c:pt idx="93">
                  <c:v>0.46400000000000002</c:v>
                </c:pt>
                <c:pt idx="94">
                  <c:v>0.46600000000000008</c:v>
                </c:pt>
                <c:pt idx="95">
                  <c:v>0.48200000000000004</c:v>
                </c:pt>
              </c:numCache>
            </c:numRef>
          </c:val>
          <c:smooth val="0"/>
          <c:extLst>
            <c:ext xmlns:c16="http://schemas.microsoft.com/office/drawing/2014/chart" uri="{C3380CC4-5D6E-409C-BE32-E72D297353CC}">
              <c16:uniqueId val="{00000001-2117-446A-9E06-728D2F7EF211}"/>
            </c:ext>
          </c:extLst>
        </c:ser>
        <c:dLbls>
          <c:showLegendKey val="0"/>
          <c:showVal val="0"/>
          <c:showCatName val="0"/>
          <c:showSerName val="0"/>
          <c:showPercent val="0"/>
          <c:showBubbleSize val="0"/>
        </c:dLbls>
        <c:marker val="1"/>
        <c:smooth val="0"/>
        <c:axId val="162566528"/>
        <c:axId val="162569216"/>
      </c:lineChart>
      <c:catAx>
        <c:axId val="16256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62569216"/>
        <c:crosses val="autoZero"/>
        <c:auto val="1"/>
        <c:lblAlgn val="ctr"/>
        <c:lblOffset val="100"/>
        <c:noMultiLvlLbl val="0"/>
      </c:catAx>
      <c:valAx>
        <c:axId val="162569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2566528"/>
        <c:crosses val="autoZero"/>
        <c:crossBetween val="between"/>
      </c:valAx>
      <c:spPr>
        <a:noFill/>
        <a:ln>
          <a:noFill/>
        </a:ln>
        <a:effectLst/>
      </c:spPr>
    </c:plotArea>
    <c:legend>
      <c:legendPos val="r"/>
      <c:layout>
        <c:manualLayout>
          <c:xMode val="edge"/>
          <c:yMode val="edge"/>
          <c:x val="0.31390991056673478"/>
          <c:y val="4.1316952878315633E-2"/>
          <c:w val="0.58499829882375809"/>
          <c:h val="0.25118214330857369"/>
        </c:manualLayout>
      </c:layout>
      <c:overlay val="1"/>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0.04631</cdr:x>
      <cdr:y>0.10173</cdr:y>
    </cdr:from>
    <cdr:to>
      <cdr:x>0.7323</cdr:x>
      <cdr:y>0.17496</cdr:y>
    </cdr:to>
    <cdr:sp macro="" textlink="">
      <cdr:nvSpPr>
        <cdr:cNvPr id="3" name="TextBox 2"/>
        <cdr:cNvSpPr txBox="1"/>
      </cdr:nvSpPr>
      <cdr:spPr>
        <a:xfrm xmlns:a="http://schemas.openxmlformats.org/drawingml/2006/main">
          <a:off x="295263" y="242894"/>
          <a:ext cx="3781450" cy="171443"/>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pPr algn="ctr"/>
          <a:r>
            <a:rPr lang="en-GB" sz="1200" dirty="0">
              <a:latin typeface="Arial Narrow" panose="020B0606020202030204" pitchFamily="34" charset="0"/>
            </a:rPr>
            <a:t>Increase</a:t>
          </a:r>
          <a:endParaRPr lang="en-GB" sz="750" dirty="0">
            <a:latin typeface="Arial Narrow" panose="020B0606020202030204" pitchFamily="34" charset="0"/>
          </a:endParaRPr>
        </a:p>
        <a:p xmlns:a="http://schemas.openxmlformats.org/drawingml/2006/main">
          <a:pPr algn="ctr"/>
          <a:endParaRPr lang="en-GB" sz="750" dirty="0">
            <a:latin typeface="Arial Narrow" panose="020B0606020202030204" pitchFamily="34" charset="0"/>
          </a:endParaRPr>
        </a:p>
      </cdr:txBody>
    </cdr:sp>
  </cdr:relSizeAnchor>
  <cdr:relSizeAnchor xmlns:cdr="http://schemas.openxmlformats.org/drawingml/2006/chartDrawing">
    <cdr:from>
      <cdr:x>0.73425</cdr:x>
      <cdr:y>0.09986</cdr:y>
    </cdr:from>
    <cdr:to>
      <cdr:x>0.95188</cdr:x>
      <cdr:y>0.2014</cdr:y>
    </cdr:to>
    <cdr:sp macro="" textlink="">
      <cdr:nvSpPr>
        <cdr:cNvPr id="4" name="TextBox 1"/>
        <cdr:cNvSpPr txBox="1"/>
      </cdr:nvSpPr>
      <cdr:spPr>
        <a:xfrm xmlns:a="http://schemas.openxmlformats.org/drawingml/2006/main">
          <a:off x="4086207" y="238128"/>
          <a:ext cx="1200168" cy="238122"/>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dirty="0">
              <a:latin typeface="Arial Narrow" panose="020B0606020202030204" pitchFamily="34" charset="0"/>
            </a:rPr>
            <a:t>Little</a:t>
          </a:r>
          <a:r>
            <a:rPr lang="en-GB" sz="750" dirty="0">
              <a:latin typeface="Arial Narrow" panose="020B0606020202030204" pitchFamily="34" charset="0"/>
            </a:rPr>
            <a:t> </a:t>
          </a:r>
          <a:r>
            <a:rPr lang="en-GB" sz="1200" dirty="0">
              <a:latin typeface="Arial Narrow" panose="020B0606020202030204" pitchFamily="34" charset="0"/>
            </a:rPr>
            <a:t>change</a:t>
          </a:r>
          <a:endParaRPr lang="en-GB" sz="750" dirty="0">
            <a:latin typeface="Arial Narrow" panose="020B0606020202030204" pitchFamily="34" charset="0"/>
          </a:endParaRPr>
        </a:p>
      </cdr:txBody>
    </cdr:sp>
  </cdr:relSizeAnchor>
  <cdr:relSizeAnchor xmlns:cdr="http://schemas.openxmlformats.org/drawingml/2006/chartDrawing">
    <cdr:from>
      <cdr:x>0.90532</cdr:x>
      <cdr:y>0.10173</cdr:y>
    </cdr:from>
    <cdr:to>
      <cdr:x>1</cdr:x>
      <cdr:y>0.17683</cdr:y>
    </cdr:to>
    <cdr:sp macro="" textlink="">
      <cdr:nvSpPr>
        <cdr:cNvPr id="5" name="TextBox 1"/>
        <cdr:cNvSpPr txBox="1"/>
      </cdr:nvSpPr>
      <cdr:spPr>
        <a:xfrm xmlns:a="http://schemas.openxmlformats.org/drawingml/2006/main">
          <a:off x="5029200" y="242896"/>
          <a:ext cx="522937" cy="176203"/>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dirty="0">
              <a:latin typeface="Arial Narrow" panose="020B0606020202030204" pitchFamily="34" charset="0"/>
            </a:rPr>
            <a:t>Decrease</a:t>
          </a:r>
          <a:endParaRPr lang="en-GB" sz="750" dirty="0">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1026"/>
          <p:cNvSpPr>
            <a:spLocks noGrp="1" noChangeArrowheads="1"/>
          </p:cNvSpPr>
          <p:nvPr>
            <p:ph type="hdr" sz="quarter"/>
          </p:nvPr>
        </p:nvSpPr>
        <p:spPr bwMode="auto">
          <a:xfrm>
            <a:off x="0" y="0"/>
            <a:ext cx="29400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ClrTx/>
              <a:buSzTx/>
              <a:defRPr sz="1200">
                <a:solidFill>
                  <a:schemeClr val="tx1"/>
                </a:solidFill>
                <a:effectLst/>
                <a:latin typeface="Arial" charset="0"/>
              </a:defRPr>
            </a:lvl1pPr>
          </a:lstStyle>
          <a:p>
            <a:pPr>
              <a:defRPr/>
            </a:pPr>
            <a:r>
              <a:rPr lang="en-US"/>
              <a:t>Global Consumer Markets Service</a:t>
            </a:r>
          </a:p>
        </p:txBody>
      </p:sp>
      <p:sp>
        <p:nvSpPr>
          <p:cNvPr id="171011" name="Rectangle 1027"/>
          <p:cNvSpPr>
            <a:spLocks noGrp="1" noChangeArrowheads="1"/>
          </p:cNvSpPr>
          <p:nvPr>
            <p:ph type="dt" sz="quarter" idx="1"/>
          </p:nvPr>
        </p:nvSpPr>
        <p:spPr bwMode="auto">
          <a:xfrm>
            <a:off x="3841750" y="0"/>
            <a:ext cx="29400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ClrTx/>
              <a:buSzTx/>
              <a:defRPr sz="1200" b="0">
                <a:solidFill>
                  <a:schemeClr val="tx1"/>
                </a:solidFill>
                <a:latin typeface="Arial" charset="0"/>
              </a:defRPr>
            </a:lvl1pPr>
          </a:lstStyle>
          <a:p>
            <a:pPr>
              <a:defRPr/>
            </a:pPr>
            <a:endParaRPr lang="lt-LT" altLang="lt-LT"/>
          </a:p>
        </p:txBody>
      </p:sp>
      <p:sp>
        <p:nvSpPr>
          <p:cNvPr id="171012" name="Rectangle 1028"/>
          <p:cNvSpPr>
            <a:spLocks noGrp="1" noChangeArrowheads="1"/>
          </p:cNvSpPr>
          <p:nvPr>
            <p:ph type="ftr" sz="quarter" idx="2"/>
          </p:nvPr>
        </p:nvSpPr>
        <p:spPr bwMode="auto">
          <a:xfrm>
            <a:off x="0" y="9423400"/>
            <a:ext cx="29400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spcBef>
                <a:spcPct val="0"/>
              </a:spcBef>
              <a:buClrTx/>
              <a:buSzTx/>
              <a:defRPr sz="1200" b="0">
                <a:solidFill>
                  <a:schemeClr val="tx1"/>
                </a:solidFill>
                <a:effectLst/>
                <a:latin typeface="Arial" charset="0"/>
              </a:defRPr>
            </a:lvl1pPr>
          </a:lstStyle>
          <a:p>
            <a:pPr>
              <a:defRPr/>
            </a:pPr>
            <a:r>
              <a:rPr lang="en-US"/>
              <a:t>Global Insight</a:t>
            </a:r>
          </a:p>
        </p:txBody>
      </p:sp>
      <p:sp>
        <p:nvSpPr>
          <p:cNvPr id="171013" name="Rectangle 1029"/>
          <p:cNvSpPr>
            <a:spLocks noGrp="1" noChangeArrowheads="1"/>
          </p:cNvSpPr>
          <p:nvPr>
            <p:ph type="sldNum" sz="quarter" idx="3"/>
          </p:nvPr>
        </p:nvSpPr>
        <p:spPr bwMode="auto">
          <a:xfrm>
            <a:off x="3841750" y="9421813"/>
            <a:ext cx="294005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SzTx/>
              <a:defRPr sz="1200" b="0">
                <a:solidFill>
                  <a:schemeClr val="tx1"/>
                </a:solidFill>
              </a:defRPr>
            </a:lvl1pPr>
          </a:lstStyle>
          <a:p>
            <a:pPr>
              <a:defRPr/>
            </a:pPr>
            <a:fld id="{3FB13A09-9826-4DBE-BCF7-81B00C47C6F8}" type="slidenum">
              <a:rPr lang="en-US" altLang="lt-LT"/>
              <a:pPr>
                <a:defRPr/>
              </a:pPr>
              <a:t>‹#›</a:t>
            </a:fld>
            <a:endParaRPr lang="en-US" altLang="lt-LT"/>
          </a:p>
        </p:txBody>
      </p:sp>
    </p:spTree>
    <p:extLst>
      <p:ext uri="{BB962C8B-B14F-4D97-AF65-F5344CB8AC3E}">
        <p14:creationId xmlns:p14="http://schemas.microsoft.com/office/powerpoint/2010/main" val="1989702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00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effectLst>
                  <a:outerShdw blurRad="38100" dist="38100" dir="2700000" algn="tl">
                    <a:srgbClr val="C0C0C0"/>
                  </a:outerShdw>
                </a:effectLst>
              </a:defRPr>
            </a:lvl1pPr>
          </a:lstStyle>
          <a:p>
            <a:pPr>
              <a:defRPr/>
            </a:pPr>
            <a:endParaRPr lang="lt-LT" altLang="lt-LT"/>
          </a:p>
        </p:txBody>
      </p:sp>
      <p:sp>
        <p:nvSpPr>
          <p:cNvPr id="50179" name="Rectangle 3"/>
          <p:cNvSpPr>
            <a:spLocks noGrp="1" noChangeArrowheads="1"/>
          </p:cNvSpPr>
          <p:nvPr>
            <p:ph type="dt" idx="1"/>
          </p:nvPr>
        </p:nvSpPr>
        <p:spPr bwMode="auto">
          <a:xfrm>
            <a:off x="3843338" y="0"/>
            <a:ext cx="29400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pPr>
              <a:defRPr/>
            </a:pPr>
            <a:endParaRPr lang="lt-LT" altLang="lt-LT"/>
          </a:p>
        </p:txBody>
      </p:sp>
      <p:sp>
        <p:nvSpPr>
          <p:cNvPr id="129028" name="Rectangle 4"/>
          <p:cNvSpPr>
            <a:spLocks noGrp="1" noRot="1" noChangeAspect="1" noChangeArrowheads="1" noTextEdit="1"/>
          </p:cNvSpPr>
          <p:nvPr>
            <p:ph type="sldImg" idx="2"/>
          </p:nvPr>
        </p:nvSpPr>
        <p:spPr bwMode="auto">
          <a:xfrm>
            <a:off x="911225" y="742950"/>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904875" y="4713288"/>
            <a:ext cx="4973638" cy="446405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9423400"/>
            <a:ext cx="29400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C0C0C0"/>
                  </a:outerShdw>
                </a:effectLst>
              </a:defRPr>
            </a:lvl1pPr>
          </a:lstStyle>
          <a:p>
            <a:pPr>
              <a:defRPr/>
            </a:pPr>
            <a:endParaRPr lang="lt-LT" altLang="lt-LT"/>
          </a:p>
        </p:txBody>
      </p:sp>
      <p:sp>
        <p:nvSpPr>
          <p:cNvPr id="50183" name="Rectangle 7"/>
          <p:cNvSpPr>
            <a:spLocks noGrp="1" noChangeArrowheads="1"/>
          </p:cNvSpPr>
          <p:nvPr>
            <p:ph type="sldNum" sz="quarter" idx="5"/>
          </p:nvPr>
        </p:nvSpPr>
        <p:spPr bwMode="auto">
          <a:xfrm>
            <a:off x="3843338" y="9423400"/>
            <a:ext cx="29400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pPr>
              <a:defRPr/>
            </a:pPr>
            <a:fld id="{E02F287E-7C4B-4A7D-994B-88C6F293FA20}" type="slidenum">
              <a:rPr lang="en-US" altLang="lt-LT"/>
              <a:pPr>
                <a:defRPr/>
              </a:pPr>
              <a:t>‹#›</a:t>
            </a:fld>
            <a:endParaRPr lang="en-US" altLang="lt-LT"/>
          </a:p>
        </p:txBody>
      </p:sp>
    </p:spTree>
    <p:extLst>
      <p:ext uri="{BB962C8B-B14F-4D97-AF65-F5344CB8AC3E}">
        <p14:creationId xmlns:p14="http://schemas.microsoft.com/office/powerpoint/2010/main" val="136984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lt-LT" altLang="lt-LT"/>
          </a:p>
        </p:txBody>
      </p:sp>
    </p:spTree>
    <p:extLst>
      <p:ext uri="{BB962C8B-B14F-4D97-AF65-F5344CB8AC3E}">
        <p14:creationId xmlns:p14="http://schemas.microsoft.com/office/powerpoint/2010/main" val="419078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Tree>
    <p:extLst>
      <p:ext uri="{BB962C8B-B14F-4D97-AF65-F5344CB8AC3E}">
        <p14:creationId xmlns:p14="http://schemas.microsoft.com/office/powerpoint/2010/main" val="1480801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1395288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Spustelėję redag. ruoš. teksto stilių</a:t>
            </a:r>
          </a:p>
        </p:txBody>
      </p:sp>
    </p:spTree>
    <p:extLst>
      <p:ext uri="{BB962C8B-B14F-4D97-AF65-F5344CB8AC3E}">
        <p14:creationId xmlns:p14="http://schemas.microsoft.com/office/powerpoint/2010/main" val="16162687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a:prstGeom prst="rect">
            <a:avLst/>
          </a:prstGeom>
        </p:spPr>
        <p:txBody>
          <a:bodyPr/>
          <a:lstStyle/>
          <a:p>
            <a:r>
              <a:rPr lang="lt-LT"/>
              <a:t>Spustelėję redag. ruoš. pavad. stilių</a:t>
            </a:r>
          </a:p>
        </p:txBody>
      </p:sp>
      <p:sp>
        <p:nvSpPr>
          <p:cNvPr id="3" name="Turinio vietos rezervavimo ženklas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Tree>
    <p:extLst>
      <p:ext uri="{BB962C8B-B14F-4D97-AF65-F5344CB8AC3E}">
        <p14:creationId xmlns:p14="http://schemas.microsoft.com/office/powerpoint/2010/main" val="33766803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a:prstGeom prst="rect">
            <a:avLst/>
          </a:prstGeom>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Tree>
    <p:extLst>
      <p:ext uri="{BB962C8B-B14F-4D97-AF65-F5344CB8AC3E}">
        <p14:creationId xmlns:p14="http://schemas.microsoft.com/office/powerpoint/2010/main" val="7510191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a:prstGeom prst="rect">
            <a:avLst/>
          </a:prstGeom>
        </p:spPr>
        <p:txBody>
          <a:bodyPr/>
          <a:lstStyle/>
          <a:p>
            <a:r>
              <a:rPr lang="lt-LT"/>
              <a:t>Spustelėję redag. ruoš. pavad. stilių</a:t>
            </a:r>
          </a:p>
        </p:txBody>
      </p:sp>
    </p:spTree>
    <p:extLst>
      <p:ext uri="{BB962C8B-B14F-4D97-AF65-F5344CB8AC3E}">
        <p14:creationId xmlns:p14="http://schemas.microsoft.com/office/powerpoint/2010/main" val="25676876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6769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a:prstGeom prst="rect">
            <a:avLst/>
          </a:prstGeo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Tree>
    <p:extLst>
      <p:ext uri="{BB962C8B-B14F-4D97-AF65-F5344CB8AC3E}">
        <p14:creationId xmlns:p14="http://schemas.microsoft.com/office/powerpoint/2010/main" val="4219814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a:prstGeom prst="rect">
            <a:avLst/>
          </a:prstGeo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ksto vietos rezervavimo ženklas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Tree>
    <p:extLst>
      <p:ext uri="{BB962C8B-B14F-4D97-AF65-F5344CB8AC3E}">
        <p14:creationId xmlns:p14="http://schemas.microsoft.com/office/powerpoint/2010/main" val="14917594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a:prstGeom prst="rect">
            <a:avLst/>
          </a:prstGeom>
        </p:spPr>
        <p:txBody>
          <a:bodyPr/>
          <a:lstStyle/>
          <a:p>
            <a:r>
              <a:rPr lang="lt-LT"/>
              <a:t>Spustelėję redag. ruoš. pavad. stilių</a:t>
            </a:r>
          </a:p>
        </p:txBody>
      </p:sp>
      <p:sp>
        <p:nvSpPr>
          <p:cNvPr id="3" name="Vertikalaus teksto vietos rezervavimo ženklas 2"/>
          <p:cNvSpPr>
            <a:spLocks noGrp="1"/>
          </p:cNvSpPr>
          <p:nvPr>
            <p:ph type="body" orient="vert" idx="1"/>
          </p:nvPr>
        </p:nvSpPr>
        <p:spPr>
          <a:xfrm>
            <a:off x="457200" y="1600200"/>
            <a:ext cx="8229600" cy="4525963"/>
          </a:xfrm>
          <a:prstGeom prst="rect">
            <a:avLst/>
          </a:prstGeo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Tree>
    <p:extLst>
      <p:ext uri="{BB962C8B-B14F-4D97-AF65-F5344CB8AC3E}">
        <p14:creationId xmlns:p14="http://schemas.microsoft.com/office/powerpoint/2010/main" val="14681151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a:prstGeom prst="rect">
            <a:avLst/>
          </a:prstGeo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274638"/>
            <a:ext cx="6019800" cy="5851525"/>
          </a:xfrm>
          <a:prstGeom prst="rect">
            <a:avLst/>
          </a:prstGeo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Tree>
    <p:extLst>
      <p:ext uri="{BB962C8B-B14F-4D97-AF65-F5344CB8AC3E}">
        <p14:creationId xmlns:p14="http://schemas.microsoft.com/office/powerpoint/2010/main" val="34794116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6"/>
            <a:ext cx="7772400" cy="1470025"/>
          </a:xfrm>
          <a:prstGeom prst="rect">
            <a:avLst/>
          </a:prstGeom>
        </p:spPr>
        <p:txBody>
          <a:bodyPr lIns="91203" tIns="45600" rIns="91203" bIns="45600"/>
          <a:lstStyle/>
          <a:p>
            <a:r>
              <a:rPr lang="en-US"/>
              <a:t>Click to edit Master title style</a:t>
            </a:r>
            <a:endParaRPr lang="lt-LT"/>
          </a:p>
        </p:txBody>
      </p:sp>
      <p:sp>
        <p:nvSpPr>
          <p:cNvPr id="3" name="Subtitle 2"/>
          <p:cNvSpPr>
            <a:spLocks noGrp="1"/>
          </p:cNvSpPr>
          <p:nvPr>
            <p:ph type="subTitle" idx="1"/>
          </p:nvPr>
        </p:nvSpPr>
        <p:spPr>
          <a:xfrm>
            <a:off x="1371603" y="3886200"/>
            <a:ext cx="6400800" cy="1752600"/>
          </a:xfrm>
          <a:prstGeom prst="rect">
            <a:avLst/>
          </a:prstGeom>
        </p:spPr>
        <p:txBody>
          <a:bodyPr lIns="91203" tIns="45600" rIns="91203" bIns="45600"/>
          <a:lstStyle>
            <a:lvl1pPr marL="0" indent="0" algn="ctr">
              <a:buNone/>
              <a:defRPr/>
            </a:lvl1pPr>
            <a:lvl2pPr marL="456008" indent="0" algn="ctr">
              <a:buNone/>
              <a:defRPr/>
            </a:lvl2pPr>
            <a:lvl3pPr marL="912028" indent="0" algn="ctr">
              <a:buNone/>
              <a:defRPr/>
            </a:lvl3pPr>
            <a:lvl4pPr marL="1368043" indent="0" algn="ctr">
              <a:buNone/>
              <a:defRPr/>
            </a:lvl4pPr>
            <a:lvl5pPr marL="1824057" indent="0" algn="ctr">
              <a:buNone/>
              <a:defRPr/>
            </a:lvl5pPr>
            <a:lvl6pPr marL="2280071" indent="0" algn="ctr">
              <a:buNone/>
              <a:defRPr/>
            </a:lvl6pPr>
            <a:lvl7pPr marL="2736086" indent="0" algn="ctr">
              <a:buNone/>
              <a:defRPr/>
            </a:lvl7pPr>
            <a:lvl8pPr marL="3192102" indent="0" algn="ctr">
              <a:buNone/>
              <a:defRPr/>
            </a:lvl8pPr>
            <a:lvl9pPr marL="3648115" indent="0" algn="ctr">
              <a:buNone/>
              <a:defRPr/>
            </a:lvl9pPr>
          </a:lstStyle>
          <a:p>
            <a:r>
              <a:rPr lang="en-US"/>
              <a:t>Click to edit Master subtitle style</a:t>
            </a:r>
            <a:endParaRPr lang="lt-LT"/>
          </a:p>
        </p:txBody>
      </p:sp>
    </p:spTree>
    <p:extLst>
      <p:ext uri="{BB962C8B-B14F-4D97-AF65-F5344CB8AC3E}">
        <p14:creationId xmlns:p14="http://schemas.microsoft.com/office/powerpoint/2010/main" val="162255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3951005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
        <p:nvSpPr>
          <p:cNvPr id="3" name="Content Placeholder 2"/>
          <p:cNvSpPr>
            <a:spLocks noGrp="1"/>
          </p:cNvSpPr>
          <p:nvPr>
            <p:ph idx="1"/>
          </p:nvPr>
        </p:nvSpPr>
        <p:spPr>
          <a:xfrm>
            <a:off x="457200" y="1600221"/>
            <a:ext cx="8229600" cy="4525963"/>
          </a:xfrm>
          <a:prstGeom prst="rect">
            <a:avLst/>
          </a:prstGeom>
        </p:spPr>
        <p:txBody>
          <a:bodyPr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6521196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lIns="91203" tIns="45600" rIns="91203" bIns="45600"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34"/>
            <a:ext cx="7772400" cy="1500187"/>
          </a:xfrm>
          <a:prstGeom prst="rect">
            <a:avLst/>
          </a:prstGeom>
        </p:spPr>
        <p:txBody>
          <a:bodyPr lIns="91203" tIns="45600" rIns="91203" bIns="45600" anchor="b"/>
          <a:lstStyle>
            <a:lvl1pPr marL="0" indent="0">
              <a:buNone/>
              <a:defRPr sz="2000"/>
            </a:lvl1pPr>
            <a:lvl2pPr marL="456008" indent="0">
              <a:buNone/>
              <a:defRPr sz="1800"/>
            </a:lvl2pPr>
            <a:lvl3pPr marL="912028" indent="0">
              <a:buNone/>
              <a:defRPr sz="1600"/>
            </a:lvl3pPr>
            <a:lvl4pPr marL="1368043" indent="0">
              <a:buNone/>
              <a:defRPr sz="1400"/>
            </a:lvl4pPr>
            <a:lvl5pPr marL="1824057" indent="0">
              <a:buNone/>
              <a:defRPr sz="1400"/>
            </a:lvl5pPr>
            <a:lvl6pPr marL="2280071" indent="0">
              <a:buNone/>
              <a:defRPr sz="1400"/>
            </a:lvl6pPr>
            <a:lvl7pPr marL="2736086" indent="0">
              <a:buNone/>
              <a:defRPr sz="1400"/>
            </a:lvl7pPr>
            <a:lvl8pPr marL="3192102" indent="0">
              <a:buNone/>
              <a:defRPr sz="1400"/>
            </a:lvl8pPr>
            <a:lvl9pPr marL="3648115" indent="0">
              <a:buNone/>
              <a:defRPr sz="1400"/>
            </a:lvl9pPr>
          </a:lstStyle>
          <a:p>
            <a:pPr lvl="0"/>
            <a:r>
              <a:rPr lang="en-US"/>
              <a:t>Click to edit Master text styles</a:t>
            </a:r>
          </a:p>
        </p:txBody>
      </p:sp>
    </p:spTree>
    <p:extLst>
      <p:ext uri="{BB962C8B-B14F-4D97-AF65-F5344CB8AC3E}">
        <p14:creationId xmlns:p14="http://schemas.microsoft.com/office/powerpoint/2010/main" val="839965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
        <p:nvSpPr>
          <p:cNvPr id="3" name="Content Placeholder 2"/>
          <p:cNvSpPr>
            <a:spLocks noGrp="1"/>
          </p:cNvSpPr>
          <p:nvPr>
            <p:ph sz="half" idx="1"/>
          </p:nvPr>
        </p:nvSpPr>
        <p:spPr>
          <a:xfrm>
            <a:off x="457200" y="1600221"/>
            <a:ext cx="4038600" cy="4525963"/>
          </a:xfrm>
          <a:prstGeom prst="rect">
            <a:avLst/>
          </a:prstGeom>
        </p:spPr>
        <p:txBody>
          <a:bodyPr lIns="91203" tIns="45600" rIns="91203" bIns="45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21"/>
            <a:ext cx="4038600" cy="4525963"/>
          </a:xfrm>
          <a:prstGeom prst="rect">
            <a:avLst/>
          </a:prstGeom>
        </p:spPr>
        <p:txBody>
          <a:bodyPr lIns="91203" tIns="45600" rIns="91203" bIns="45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42891601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6"/>
            <a:ext cx="4040188" cy="639762"/>
          </a:xfrm>
          <a:prstGeom prst="rect">
            <a:avLst/>
          </a:prstGeom>
        </p:spPr>
        <p:txBody>
          <a:bodyPr lIns="91203" tIns="45600" rIns="91203" bIns="45600" anchor="b"/>
          <a:lstStyle>
            <a:lvl1pPr marL="0" indent="0">
              <a:buNone/>
              <a:defRPr sz="2400" b="1"/>
            </a:lvl1pPr>
            <a:lvl2pPr marL="456008" indent="0">
              <a:buNone/>
              <a:defRPr sz="2000" b="1"/>
            </a:lvl2pPr>
            <a:lvl3pPr marL="912028" indent="0">
              <a:buNone/>
              <a:defRPr sz="1800" b="1"/>
            </a:lvl3pPr>
            <a:lvl4pPr marL="1368043" indent="0">
              <a:buNone/>
              <a:defRPr sz="1600" b="1"/>
            </a:lvl4pPr>
            <a:lvl5pPr marL="1824057" indent="0">
              <a:buNone/>
              <a:defRPr sz="1600" b="1"/>
            </a:lvl5pPr>
            <a:lvl6pPr marL="2280071" indent="0">
              <a:buNone/>
              <a:defRPr sz="1600" b="1"/>
            </a:lvl6pPr>
            <a:lvl7pPr marL="2736086" indent="0">
              <a:buNone/>
              <a:defRPr sz="1600" b="1"/>
            </a:lvl7pPr>
            <a:lvl8pPr marL="3192102" indent="0">
              <a:buNone/>
              <a:defRPr sz="1600" b="1"/>
            </a:lvl8pPr>
            <a:lvl9pPr marL="364811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a:prstGeom prst="rect">
            <a:avLst/>
          </a:prstGeom>
        </p:spPr>
        <p:txBody>
          <a:bodyPr lIns="91203" tIns="45600" rIns="91203" bIns="4560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6"/>
            <a:ext cx="4041775" cy="639762"/>
          </a:xfrm>
          <a:prstGeom prst="rect">
            <a:avLst/>
          </a:prstGeom>
        </p:spPr>
        <p:txBody>
          <a:bodyPr lIns="91203" tIns="45600" rIns="91203" bIns="45600" anchor="b"/>
          <a:lstStyle>
            <a:lvl1pPr marL="0" indent="0">
              <a:buNone/>
              <a:defRPr sz="2400" b="1"/>
            </a:lvl1pPr>
            <a:lvl2pPr marL="456008" indent="0">
              <a:buNone/>
              <a:defRPr sz="2000" b="1"/>
            </a:lvl2pPr>
            <a:lvl3pPr marL="912028" indent="0">
              <a:buNone/>
              <a:defRPr sz="1800" b="1"/>
            </a:lvl3pPr>
            <a:lvl4pPr marL="1368043" indent="0">
              <a:buNone/>
              <a:defRPr sz="1600" b="1"/>
            </a:lvl4pPr>
            <a:lvl5pPr marL="1824057" indent="0">
              <a:buNone/>
              <a:defRPr sz="1600" b="1"/>
            </a:lvl5pPr>
            <a:lvl6pPr marL="2280071" indent="0">
              <a:buNone/>
              <a:defRPr sz="1600" b="1"/>
            </a:lvl6pPr>
            <a:lvl7pPr marL="2736086" indent="0">
              <a:buNone/>
              <a:defRPr sz="1600" b="1"/>
            </a:lvl7pPr>
            <a:lvl8pPr marL="3192102" indent="0">
              <a:buNone/>
              <a:defRPr sz="1600" b="1"/>
            </a:lvl8pPr>
            <a:lvl9pPr marL="364811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9"/>
            <a:ext cx="4041775" cy="3951288"/>
          </a:xfrm>
          <a:prstGeom prst="rect">
            <a:avLst/>
          </a:prstGeom>
        </p:spPr>
        <p:txBody>
          <a:bodyPr lIns="91203" tIns="45600" rIns="91203" bIns="4560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42336478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Tree>
    <p:extLst>
      <p:ext uri="{BB962C8B-B14F-4D97-AF65-F5344CB8AC3E}">
        <p14:creationId xmlns:p14="http://schemas.microsoft.com/office/powerpoint/2010/main" val="3953690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9227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a:prstGeom prst="rect">
            <a:avLst/>
          </a:prstGeom>
        </p:spPr>
        <p:txBody>
          <a:bodyPr lIns="91203" tIns="45600" rIns="91203" bIns="45600"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71"/>
            <a:ext cx="5111750" cy="5853113"/>
          </a:xfrm>
          <a:prstGeom prst="rect">
            <a:avLst/>
          </a:prstGeom>
        </p:spPr>
        <p:txBody>
          <a:bodyPr lIns="91203" tIns="45600" rIns="91203" bIns="4560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3" y="1435101"/>
            <a:ext cx="3008313" cy="4691063"/>
          </a:xfrm>
          <a:prstGeom prst="rect">
            <a:avLst/>
          </a:prstGeom>
        </p:spPr>
        <p:txBody>
          <a:bodyPr lIns="91203" tIns="45600" rIns="91203" bIns="45600"/>
          <a:lstStyle>
            <a:lvl1pPr marL="0" indent="0">
              <a:buNone/>
              <a:defRPr sz="1400"/>
            </a:lvl1pPr>
            <a:lvl2pPr marL="456008" indent="0">
              <a:buNone/>
              <a:defRPr sz="1200"/>
            </a:lvl2pPr>
            <a:lvl3pPr marL="912028" indent="0">
              <a:buNone/>
              <a:defRPr sz="1000"/>
            </a:lvl3pPr>
            <a:lvl4pPr marL="1368043" indent="0">
              <a:buNone/>
              <a:defRPr sz="900"/>
            </a:lvl4pPr>
            <a:lvl5pPr marL="1824057" indent="0">
              <a:buNone/>
              <a:defRPr sz="900"/>
            </a:lvl5pPr>
            <a:lvl6pPr marL="2280071" indent="0">
              <a:buNone/>
              <a:defRPr sz="900"/>
            </a:lvl6pPr>
            <a:lvl7pPr marL="2736086" indent="0">
              <a:buNone/>
              <a:defRPr sz="900"/>
            </a:lvl7pPr>
            <a:lvl8pPr marL="3192102" indent="0">
              <a:buNone/>
              <a:defRPr sz="900"/>
            </a:lvl8pPr>
            <a:lvl9pPr marL="3648115" indent="0">
              <a:buNone/>
              <a:defRPr sz="900"/>
            </a:lvl9pPr>
          </a:lstStyle>
          <a:p>
            <a:pPr lvl="0"/>
            <a:r>
              <a:rPr lang="en-US"/>
              <a:t>Click to edit Master text styles</a:t>
            </a:r>
          </a:p>
        </p:txBody>
      </p:sp>
    </p:spTree>
    <p:extLst>
      <p:ext uri="{BB962C8B-B14F-4D97-AF65-F5344CB8AC3E}">
        <p14:creationId xmlns:p14="http://schemas.microsoft.com/office/powerpoint/2010/main" val="6754598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a:prstGeom prst="rect">
            <a:avLst/>
          </a:prstGeom>
        </p:spPr>
        <p:txBody>
          <a:bodyPr lIns="91203" tIns="45600" rIns="91203" bIns="45600"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9" y="612775"/>
            <a:ext cx="5486400" cy="4114800"/>
          </a:xfrm>
          <a:prstGeom prst="rect">
            <a:avLst/>
          </a:prstGeom>
        </p:spPr>
        <p:txBody>
          <a:bodyPr lIns="91203" tIns="45600" rIns="91203" bIns="45600"/>
          <a:lstStyle>
            <a:lvl1pPr marL="0" indent="0">
              <a:buNone/>
              <a:defRPr sz="3200"/>
            </a:lvl1pPr>
            <a:lvl2pPr marL="456008" indent="0">
              <a:buNone/>
              <a:defRPr sz="2800"/>
            </a:lvl2pPr>
            <a:lvl3pPr marL="912028" indent="0">
              <a:buNone/>
              <a:defRPr sz="2400"/>
            </a:lvl3pPr>
            <a:lvl4pPr marL="1368043" indent="0">
              <a:buNone/>
              <a:defRPr sz="2000"/>
            </a:lvl4pPr>
            <a:lvl5pPr marL="1824057" indent="0">
              <a:buNone/>
              <a:defRPr sz="2000"/>
            </a:lvl5pPr>
            <a:lvl6pPr marL="2280071" indent="0">
              <a:buNone/>
              <a:defRPr sz="2000"/>
            </a:lvl6pPr>
            <a:lvl7pPr marL="2736086" indent="0">
              <a:buNone/>
              <a:defRPr sz="2000"/>
            </a:lvl7pPr>
            <a:lvl8pPr marL="3192102" indent="0">
              <a:buNone/>
              <a:defRPr sz="2000"/>
            </a:lvl8pPr>
            <a:lvl9pPr marL="3648115" indent="0">
              <a:buNone/>
              <a:defRPr sz="2000"/>
            </a:lvl9pPr>
          </a:lstStyle>
          <a:p>
            <a:pPr lvl="0"/>
            <a:endParaRPr lang="lt-LT" noProof="0"/>
          </a:p>
        </p:txBody>
      </p:sp>
      <p:sp>
        <p:nvSpPr>
          <p:cNvPr id="4" name="Text Placeholder 3"/>
          <p:cNvSpPr>
            <a:spLocks noGrp="1"/>
          </p:cNvSpPr>
          <p:nvPr>
            <p:ph type="body" sz="half" idx="2"/>
          </p:nvPr>
        </p:nvSpPr>
        <p:spPr>
          <a:xfrm>
            <a:off x="1792289" y="5367338"/>
            <a:ext cx="5486400" cy="804862"/>
          </a:xfrm>
          <a:prstGeom prst="rect">
            <a:avLst/>
          </a:prstGeom>
        </p:spPr>
        <p:txBody>
          <a:bodyPr lIns="91203" tIns="45600" rIns="91203" bIns="45600"/>
          <a:lstStyle>
            <a:lvl1pPr marL="0" indent="0">
              <a:buNone/>
              <a:defRPr sz="1400"/>
            </a:lvl1pPr>
            <a:lvl2pPr marL="456008" indent="0">
              <a:buNone/>
              <a:defRPr sz="1200"/>
            </a:lvl2pPr>
            <a:lvl3pPr marL="912028" indent="0">
              <a:buNone/>
              <a:defRPr sz="1000"/>
            </a:lvl3pPr>
            <a:lvl4pPr marL="1368043" indent="0">
              <a:buNone/>
              <a:defRPr sz="900"/>
            </a:lvl4pPr>
            <a:lvl5pPr marL="1824057" indent="0">
              <a:buNone/>
              <a:defRPr sz="900"/>
            </a:lvl5pPr>
            <a:lvl6pPr marL="2280071" indent="0">
              <a:buNone/>
              <a:defRPr sz="900"/>
            </a:lvl6pPr>
            <a:lvl7pPr marL="2736086" indent="0">
              <a:buNone/>
              <a:defRPr sz="900"/>
            </a:lvl7pPr>
            <a:lvl8pPr marL="3192102" indent="0">
              <a:buNone/>
              <a:defRPr sz="900"/>
            </a:lvl8pPr>
            <a:lvl9pPr marL="3648115" indent="0">
              <a:buNone/>
              <a:defRPr sz="900"/>
            </a:lvl9pPr>
          </a:lstStyle>
          <a:p>
            <a:pPr lvl="0"/>
            <a:r>
              <a:rPr lang="en-US"/>
              <a:t>Click to edit Master text styles</a:t>
            </a:r>
          </a:p>
        </p:txBody>
      </p:sp>
    </p:spTree>
    <p:extLst>
      <p:ext uri="{BB962C8B-B14F-4D97-AF65-F5344CB8AC3E}">
        <p14:creationId xmlns:p14="http://schemas.microsoft.com/office/powerpoint/2010/main" val="13819819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
        <p:nvSpPr>
          <p:cNvPr id="3" name="Vertical Text Placeholder 2"/>
          <p:cNvSpPr>
            <a:spLocks noGrp="1"/>
          </p:cNvSpPr>
          <p:nvPr>
            <p:ph type="body" orient="vert" idx="1"/>
          </p:nvPr>
        </p:nvSpPr>
        <p:spPr>
          <a:xfrm>
            <a:off x="457200" y="1600221"/>
            <a:ext cx="8229600" cy="4525963"/>
          </a:xfrm>
          <a:prstGeom prst="rect">
            <a:avLst/>
          </a:prstGeom>
        </p:spPr>
        <p:txBody>
          <a:bodyPr vert="eaVert"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3174481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lIns="91203" tIns="45600" rIns="91203" bIns="45600"/>
          <a:lstStyle/>
          <a:p>
            <a:r>
              <a:rPr lang="en-US"/>
              <a:t>Click to edit Master title style</a:t>
            </a:r>
            <a:endParaRPr lang="lt-LT"/>
          </a:p>
        </p:txBody>
      </p:sp>
      <p:sp>
        <p:nvSpPr>
          <p:cNvPr id="3" name="Vertical Text Placeholder 2"/>
          <p:cNvSpPr>
            <a:spLocks noGrp="1"/>
          </p:cNvSpPr>
          <p:nvPr>
            <p:ph type="body" orient="vert" idx="1"/>
          </p:nvPr>
        </p:nvSpPr>
        <p:spPr>
          <a:xfrm>
            <a:off x="457202" y="274638"/>
            <a:ext cx="6019800" cy="5851525"/>
          </a:xfrm>
          <a:prstGeom prst="rect">
            <a:avLst/>
          </a:prstGeom>
        </p:spPr>
        <p:txBody>
          <a:bodyPr vert="eaVert"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3804769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lt-LT" noProof="0"/>
          </a:p>
        </p:txBody>
      </p:sp>
    </p:spTree>
    <p:extLst>
      <p:ext uri="{BB962C8B-B14F-4D97-AF65-F5344CB8AC3E}">
        <p14:creationId xmlns:p14="http://schemas.microsoft.com/office/powerpoint/2010/main" val="37583317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
        <p:nvSpPr>
          <p:cNvPr id="3" name="Table Placeholder 2"/>
          <p:cNvSpPr>
            <a:spLocks noGrp="1"/>
          </p:cNvSpPr>
          <p:nvPr>
            <p:ph type="tbl" idx="1"/>
          </p:nvPr>
        </p:nvSpPr>
        <p:spPr>
          <a:xfrm>
            <a:off x="457200" y="1600221"/>
            <a:ext cx="8229600" cy="4525963"/>
          </a:xfrm>
          <a:prstGeom prst="rect">
            <a:avLst/>
          </a:prstGeom>
        </p:spPr>
        <p:txBody>
          <a:bodyPr lIns="91203" tIns="45600" rIns="91203" bIns="45600"/>
          <a:lstStyle/>
          <a:p>
            <a:pPr lvl="0"/>
            <a:endParaRPr lang="lt-LT" noProof="0"/>
          </a:p>
        </p:txBody>
      </p:sp>
    </p:spTree>
    <p:extLst>
      <p:ext uri="{BB962C8B-B14F-4D97-AF65-F5344CB8AC3E}">
        <p14:creationId xmlns:p14="http://schemas.microsoft.com/office/powerpoint/2010/main" val="38356184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
        <p:nvSpPr>
          <p:cNvPr id="3" name="Text Placeholder 2"/>
          <p:cNvSpPr>
            <a:spLocks noGrp="1"/>
          </p:cNvSpPr>
          <p:nvPr>
            <p:ph type="body" sz="half" idx="1"/>
          </p:nvPr>
        </p:nvSpPr>
        <p:spPr>
          <a:xfrm>
            <a:off x="457200" y="1600221"/>
            <a:ext cx="4038600" cy="4525963"/>
          </a:xfrm>
          <a:prstGeom prst="rect">
            <a:avLst/>
          </a:prstGeom>
        </p:spPr>
        <p:txBody>
          <a:bodyPr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hart Placeholder 3"/>
          <p:cNvSpPr>
            <a:spLocks noGrp="1"/>
          </p:cNvSpPr>
          <p:nvPr>
            <p:ph type="chart" sz="half" idx="2"/>
          </p:nvPr>
        </p:nvSpPr>
        <p:spPr>
          <a:xfrm>
            <a:off x="4648200" y="1600221"/>
            <a:ext cx="4038600" cy="4525963"/>
          </a:xfrm>
          <a:prstGeom prst="rect">
            <a:avLst/>
          </a:prstGeom>
        </p:spPr>
        <p:txBody>
          <a:bodyPr lIns="91203" tIns="45600" rIns="91203" bIns="45600"/>
          <a:lstStyle/>
          <a:p>
            <a:pPr lvl="0"/>
            <a:endParaRPr lang="lt-LT" noProof="0"/>
          </a:p>
        </p:txBody>
      </p:sp>
    </p:spTree>
    <p:extLst>
      <p:ext uri="{BB962C8B-B14F-4D97-AF65-F5344CB8AC3E}">
        <p14:creationId xmlns:p14="http://schemas.microsoft.com/office/powerpoint/2010/main" val="12342797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
        <p:nvSpPr>
          <p:cNvPr id="3" name="Text Placeholder 2"/>
          <p:cNvSpPr>
            <a:spLocks noGrp="1"/>
          </p:cNvSpPr>
          <p:nvPr>
            <p:ph type="body" sz="half" idx="1"/>
          </p:nvPr>
        </p:nvSpPr>
        <p:spPr>
          <a:xfrm>
            <a:off x="457200" y="1600221"/>
            <a:ext cx="4038600" cy="4525963"/>
          </a:xfrm>
          <a:prstGeom prst="rect">
            <a:avLst/>
          </a:prstGeom>
        </p:spPr>
        <p:txBody>
          <a:bodyPr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21"/>
            <a:ext cx="4038600" cy="4525963"/>
          </a:xfrm>
          <a:prstGeom prst="rect">
            <a:avLst/>
          </a:prstGeom>
        </p:spPr>
        <p:txBody>
          <a:bodyPr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203" tIns="45600" rIns="91203" bIns="45600" numCol="1" anchor="t" anchorCtr="0" compatLnSpc="1">
            <a:prstTxWarp prst="textNoShape">
              <a:avLst/>
            </a:prstTxWarp>
          </a:bodyPr>
          <a:lstStyle>
            <a:lvl1pPr>
              <a:defRPr/>
            </a:lvl1pPr>
          </a:lstStyle>
          <a:p>
            <a:pPr defTabSz="799673">
              <a:defRPr/>
            </a:pPr>
            <a:endParaRPr lang="lt-LT" altLang="lt-LT">
              <a:ea typeface="MS PGothic" pitchFamily="34" charset="-128"/>
            </a:endParaRPr>
          </a:p>
        </p:txBody>
      </p:sp>
      <p:sp>
        <p:nvSpPr>
          <p:cNvPr id="6" name="Footer Placeholder 5"/>
          <p:cNvSpPr>
            <a:spLocks noGrp="1"/>
          </p:cNvSpPr>
          <p:nvPr>
            <p:ph type="ftr" sz="quarter" idx="11"/>
          </p:nvPr>
        </p:nvSpPr>
        <p:spPr>
          <a:xfrm>
            <a:off x="3124203" y="6245225"/>
            <a:ext cx="2895600" cy="476250"/>
          </a:xfrm>
          <a:prstGeom prst="rect">
            <a:avLst/>
          </a:prstGeom>
        </p:spPr>
        <p:txBody>
          <a:bodyPr vert="horz" wrap="square" lIns="91203" tIns="45600" rIns="91203" bIns="45600" numCol="1" anchor="t" anchorCtr="0" compatLnSpc="1">
            <a:prstTxWarp prst="textNoShape">
              <a:avLst/>
            </a:prstTxWarp>
          </a:bodyPr>
          <a:lstStyle>
            <a:lvl1pPr>
              <a:defRPr/>
            </a:lvl1pPr>
          </a:lstStyle>
          <a:p>
            <a:pPr defTabSz="799673">
              <a:defRPr/>
            </a:pPr>
            <a:endParaRPr lang="lt-LT" altLang="lt-LT">
              <a:ea typeface="MS PGothic" pitchFamily="34" charset="-128"/>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203" tIns="45600" rIns="91203" bIns="45600" numCol="1" anchor="t" anchorCtr="0" compatLnSpc="1">
            <a:prstTxWarp prst="textNoShape">
              <a:avLst/>
            </a:prstTxWarp>
          </a:bodyPr>
          <a:lstStyle>
            <a:lvl1pPr>
              <a:defRPr/>
            </a:lvl1pPr>
          </a:lstStyle>
          <a:p>
            <a:pPr defTabSz="799673">
              <a:defRPr/>
            </a:pPr>
            <a:fld id="{450EF90A-6F25-4807-8CBD-5CC3CDBB6E1E}" type="slidenum">
              <a:rPr lang="lt-LT" altLang="lt-LT" smtClean="0">
                <a:ea typeface="MS PGothic" pitchFamily="34" charset="-128"/>
              </a:rPr>
              <a:pPr defTabSz="799673">
                <a:defRPr/>
              </a:pPr>
              <a:t>‹#›</a:t>
            </a:fld>
            <a:endParaRPr lang="lt-LT" altLang="lt-LT">
              <a:ea typeface="MS PGothic" pitchFamily="34" charset="-128"/>
            </a:endParaRPr>
          </a:p>
        </p:txBody>
      </p:sp>
    </p:spTree>
    <p:extLst>
      <p:ext uri="{BB962C8B-B14F-4D97-AF65-F5344CB8AC3E}">
        <p14:creationId xmlns:p14="http://schemas.microsoft.com/office/powerpoint/2010/main" val="15184488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
        <p:nvSpPr>
          <p:cNvPr id="3" name="Text Placeholder 2"/>
          <p:cNvSpPr>
            <a:spLocks noGrp="1"/>
          </p:cNvSpPr>
          <p:nvPr>
            <p:ph type="body" sz="half" idx="1"/>
          </p:nvPr>
        </p:nvSpPr>
        <p:spPr>
          <a:xfrm>
            <a:off x="457200" y="1600221"/>
            <a:ext cx="4038600" cy="4525963"/>
          </a:xfrm>
          <a:prstGeom prst="rect">
            <a:avLst/>
          </a:prstGeom>
        </p:spPr>
        <p:txBody>
          <a:bodyPr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21"/>
            <a:ext cx="4038600" cy="4525963"/>
          </a:xfrm>
          <a:prstGeom prst="rect">
            <a:avLst/>
          </a:prstGeom>
        </p:spPr>
        <p:txBody>
          <a:bodyPr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12397488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lIns="91203" tIns="45600" rIns="91203" bIns="45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2720734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03" tIns="45600" rIns="91203" bIns="45600"/>
          <a:lstStyle/>
          <a:p>
            <a:r>
              <a:rPr lang="en-US"/>
              <a:t>Click to edit Master title style</a:t>
            </a:r>
            <a:endParaRPr lang="lt-LT"/>
          </a:p>
        </p:txBody>
      </p:sp>
      <p:sp>
        <p:nvSpPr>
          <p:cNvPr id="3" name="Chart Placeholder 2"/>
          <p:cNvSpPr>
            <a:spLocks noGrp="1"/>
          </p:cNvSpPr>
          <p:nvPr>
            <p:ph type="chart" idx="1"/>
          </p:nvPr>
        </p:nvSpPr>
        <p:spPr>
          <a:xfrm>
            <a:off x="457200" y="1600221"/>
            <a:ext cx="8229600" cy="4525963"/>
          </a:xfrm>
          <a:prstGeom prst="rect">
            <a:avLst/>
          </a:prstGeom>
        </p:spPr>
        <p:txBody>
          <a:bodyPr lIns="91203" tIns="45600" rIns="91203" bIns="45600"/>
          <a:lstStyle/>
          <a:p>
            <a:pPr lvl="0"/>
            <a:endParaRPr lang="lt-LT" noProof="0"/>
          </a:p>
        </p:txBody>
      </p:sp>
    </p:spTree>
    <p:extLst>
      <p:ext uri="{BB962C8B-B14F-4D97-AF65-F5344CB8AC3E}">
        <p14:creationId xmlns:p14="http://schemas.microsoft.com/office/powerpoint/2010/main" val="42707889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Tree>
    <p:extLst>
      <p:ext uri="{BB962C8B-B14F-4D97-AF65-F5344CB8AC3E}">
        <p14:creationId xmlns:p14="http://schemas.microsoft.com/office/powerpoint/2010/main" val="171209057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808982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976914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92451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lt-LT" noProof="0"/>
          </a:p>
        </p:txBody>
      </p:sp>
    </p:spTree>
    <p:extLst>
      <p:ext uri="{BB962C8B-B14F-4D97-AF65-F5344CB8AC3E}">
        <p14:creationId xmlns:p14="http://schemas.microsoft.com/office/powerpoint/2010/main" val="41373494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3144899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Tree>
    <p:extLst>
      <p:ext uri="{BB962C8B-B14F-4D97-AF65-F5344CB8AC3E}">
        <p14:creationId xmlns:p14="http://schemas.microsoft.com/office/powerpoint/2010/main" val="29772898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4056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675978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76566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1122138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6016400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lt-LT" noProof="0"/>
          </a:p>
        </p:txBody>
      </p:sp>
    </p:spTree>
    <p:extLst>
      <p:ext uri="{BB962C8B-B14F-4D97-AF65-F5344CB8AC3E}">
        <p14:creationId xmlns:p14="http://schemas.microsoft.com/office/powerpoint/2010/main" val="22935327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lt-LT" noProof="0"/>
          </a:p>
        </p:txBody>
      </p:sp>
    </p:spTree>
    <p:extLst>
      <p:ext uri="{BB962C8B-B14F-4D97-AF65-F5344CB8AC3E}">
        <p14:creationId xmlns:p14="http://schemas.microsoft.com/office/powerpoint/2010/main" val="22612100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lt-LT" altLang="lt-LT"/>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lt-LT" altLang="lt-LT"/>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50EF90A-6F25-4807-8CBD-5CC3CDBB6E1E}" type="slidenum">
              <a:rPr lang="lt-LT" altLang="lt-LT"/>
              <a:pPr>
                <a:defRPr/>
              </a:pPr>
              <a:t>‹#›</a:t>
            </a:fld>
            <a:endParaRPr lang="lt-LT" altLang="lt-LT"/>
          </a:p>
        </p:txBody>
      </p:sp>
    </p:spTree>
    <p:extLst>
      <p:ext uri="{BB962C8B-B14F-4D97-AF65-F5344CB8AC3E}">
        <p14:creationId xmlns:p14="http://schemas.microsoft.com/office/powerpoint/2010/main" val="1799640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lt-LT" altLang="lt-LT"/>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lt-LT" altLang="lt-LT"/>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50EF90A-6F25-4807-8CBD-5CC3CDBB6E1E}" type="slidenum">
              <a:rPr lang="lt-LT" altLang="lt-LT"/>
              <a:pPr>
                <a:defRPr/>
              </a:pPr>
              <a:t>‹#›</a:t>
            </a:fld>
            <a:endParaRPr lang="lt-LT" altLang="lt-LT"/>
          </a:p>
        </p:txBody>
      </p:sp>
    </p:spTree>
    <p:extLst>
      <p:ext uri="{BB962C8B-B14F-4D97-AF65-F5344CB8AC3E}">
        <p14:creationId xmlns:p14="http://schemas.microsoft.com/office/powerpoint/2010/main" val="287142366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836361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15787499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lIns="91395" tIns="45697" rIns="91395" bIns="45697"/>
          <a:lstStyle/>
          <a:p>
            <a:r>
              <a:rPr lang="en-US"/>
              <a:t>Click to edit Master title style</a:t>
            </a:r>
            <a:endParaRPr lang="lt-LT"/>
          </a:p>
        </p:txBody>
      </p:sp>
      <p:sp>
        <p:nvSpPr>
          <p:cNvPr id="3" name="Subtitle 2"/>
          <p:cNvSpPr>
            <a:spLocks noGrp="1"/>
          </p:cNvSpPr>
          <p:nvPr>
            <p:ph type="subTitle" idx="1"/>
          </p:nvPr>
        </p:nvSpPr>
        <p:spPr>
          <a:xfrm>
            <a:off x="1371603" y="3886200"/>
            <a:ext cx="6400800" cy="1752600"/>
          </a:xfrm>
          <a:prstGeom prst="rect">
            <a:avLst/>
          </a:prstGeom>
        </p:spPr>
        <p:txBody>
          <a:bodyPr lIns="91395" tIns="45697" rIns="91395" bIns="45697"/>
          <a:lstStyle>
            <a:lvl1pPr marL="0" indent="0" algn="ctr">
              <a:buNone/>
              <a:defRPr/>
            </a:lvl1pPr>
            <a:lvl2pPr marL="456975" indent="0" algn="ctr">
              <a:buNone/>
              <a:defRPr/>
            </a:lvl2pPr>
            <a:lvl3pPr marL="913948" indent="0" algn="ctr">
              <a:buNone/>
              <a:defRPr/>
            </a:lvl3pPr>
            <a:lvl4pPr marL="1370921" indent="0" algn="ctr">
              <a:buNone/>
              <a:defRPr/>
            </a:lvl4pPr>
            <a:lvl5pPr marL="1827896" indent="0" algn="ctr">
              <a:buNone/>
              <a:defRPr/>
            </a:lvl5pPr>
            <a:lvl6pPr marL="2284869" indent="0" algn="ctr">
              <a:buNone/>
              <a:defRPr/>
            </a:lvl6pPr>
            <a:lvl7pPr marL="2741844" indent="0" algn="ctr">
              <a:buNone/>
              <a:defRPr/>
            </a:lvl7pPr>
            <a:lvl8pPr marL="3198817" indent="0" algn="ctr">
              <a:buNone/>
              <a:defRPr/>
            </a:lvl8pPr>
            <a:lvl9pPr marL="3655792" indent="0" algn="ctr">
              <a:buNone/>
              <a:defRPr/>
            </a:lvl9pPr>
          </a:lstStyle>
          <a:p>
            <a:r>
              <a:rPr lang="en-US"/>
              <a:t>Click to edit Master subtitle style</a:t>
            </a:r>
            <a:endParaRPr lang="lt-LT"/>
          </a:p>
        </p:txBody>
      </p:sp>
    </p:spTree>
    <p:extLst>
      <p:ext uri="{BB962C8B-B14F-4D97-AF65-F5344CB8AC3E}">
        <p14:creationId xmlns:p14="http://schemas.microsoft.com/office/powerpoint/2010/main" val="516507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
        <p:nvSpPr>
          <p:cNvPr id="3" name="Content Placeholder 2"/>
          <p:cNvSpPr>
            <a:spLocks noGrp="1"/>
          </p:cNvSpPr>
          <p:nvPr>
            <p:ph idx="1"/>
          </p:nvPr>
        </p:nvSpPr>
        <p:spPr>
          <a:xfrm>
            <a:off x="457200" y="1600204"/>
            <a:ext cx="8229600" cy="4525963"/>
          </a:xfrm>
          <a:prstGeom prst="rect">
            <a:avLst/>
          </a:prstGeom>
        </p:spPr>
        <p:txBody>
          <a:bodyPr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4512391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lIns="91395" tIns="45697" rIns="91395" bIns="45697"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7"/>
            <a:ext cx="7772400" cy="1500187"/>
          </a:xfrm>
          <a:prstGeom prst="rect">
            <a:avLst/>
          </a:prstGeom>
        </p:spPr>
        <p:txBody>
          <a:bodyPr lIns="91395" tIns="45697" rIns="91395" bIns="45697" anchor="b"/>
          <a:lstStyle>
            <a:lvl1pPr marL="0" indent="0">
              <a:buNone/>
              <a:defRPr sz="2000"/>
            </a:lvl1pPr>
            <a:lvl2pPr marL="456975" indent="0">
              <a:buNone/>
              <a:defRPr sz="1800"/>
            </a:lvl2pPr>
            <a:lvl3pPr marL="913948" indent="0">
              <a:buNone/>
              <a:defRPr sz="1600"/>
            </a:lvl3pPr>
            <a:lvl4pPr marL="1370921" indent="0">
              <a:buNone/>
              <a:defRPr sz="1400"/>
            </a:lvl4pPr>
            <a:lvl5pPr marL="1827896" indent="0">
              <a:buNone/>
              <a:defRPr sz="1400"/>
            </a:lvl5pPr>
            <a:lvl6pPr marL="2284869" indent="0">
              <a:buNone/>
              <a:defRPr sz="1400"/>
            </a:lvl6pPr>
            <a:lvl7pPr marL="2741844" indent="0">
              <a:buNone/>
              <a:defRPr sz="1400"/>
            </a:lvl7pPr>
            <a:lvl8pPr marL="3198817" indent="0">
              <a:buNone/>
              <a:defRPr sz="1400"/>
            </a:lvl8pPr>
            <a:lvl9pPr marL="3655792" indent="0">
              <a:buNone/>
              <a:defRPr sz="1400"/>
            </a:lvl9pPr>
          </a:lstStyle>
          <a:p>
            <a:pPr lvl="0"/>
            <a:r>
              <a:rPr lang="en-US"/>
              <a:t>Click to edit Master text styles</a:t>
            </a:r>
          </a:p>
        </p:txBody>
      </p:sp>
    </p:spTree>
    <p:extLst>
      <p:ext uri="{BB962C8B-B14F-4D97-AF65-F5344CB8AC3E}">
        <p14:creationId xmlns:p14="http://schemas.microsoft.com/office/powerpoint/2010/main" val="37686554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
        <p:nvSpPr>
          <p:cNvPr id="3" name="Content Placeholder 2"/>
          <p:cNvSpPr>
            <a:spLocks noGrp="1"/>
          </p:cNvSpPr>
          <p:nvPr>
            <p:ph sz="half" idx="1"/>
          </p:nvPr>
        </p:nvSpPr>
        <p:spPr>
          <a:xfrm>
            <a:off x="457200" y="1600204"/>
            <a:ext cx="4038600" cy="4525963"/>
          </a:xfrm>
          <a:prstGeom prst="rect">
            <a:avLst/>
          </a:prstGeom>
        </p:spPr>
        <p:txBody>
          <a:bodyPr lIns="91395" tIns="45697" rIns="91395" bIns="45697"/>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4"/>
            <a:ext cx="4038600" cy="4525963"/>
          </a:xfrm>
          <a:prstGeom prst="rect">
            <a:avLst/>
          </a:prstGeom>
        </p:spPr>
        <p:txBody>
          <a:bodyPr lIns="91395" tIns="45697" rIns="91395" bIns="45697"/>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8142396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6"/>
            <a:ext cx="4040188" cy="639762"/>
          </a:xfrm>
          <a:prstGeom prst="rect">
            <a:avLst/>
          </a:prstGeom>
        </p:spPr>
        <p:txBody>
          <a:bodyPr lIns="91395" tIns="45697" rIns="91395" bIns="45697" anchor="b"/>
          <a:lstStyle>
            <a:lvl1pPr marL="0" indent="0">
              <a:buNone/>
              <a:defRPr sz="2400" b="1"/>
            </a:lvl1pPr>
            <a:lvl2pPr marL="456975" indent="0">
              <a:buNone/>
              <a:defRPr sz="2000" b="1"/>
            </a:lvl2pPr>
            <a:lvl3pPr marL="913948" indent="0">
              <a:buNone/>
              <a:defRPr sz="1800" b="1"/>
            </a:lvl3pPr>
            <a:lvl4pPr marL="1370921" indent="0">
              <a:buNone/>
              <a:defRPr sz="1600" b="1"/>
            </a:lvl4pPr>
            <a:lvl5pPr marL="1827896" indent="0">
              <a:buNone/>
              <a:defRPr sz="1600" b="1"/>
            </a:lvl5pPr>
            <a:lvl6pPr marL="2284869" indent="0">
              <a:buNone/>
              <a:defRPr sz="1600" b="1"/>
            </a:lvl6pPr>
            <a:lvl7pPr marL="2741844" indent="0">
              <a:buNone/>
              <a:defRPr sz="1600" b="1"/>
            </a:lvl7pPr>
            <a:lvl8pPr marL="3198817" indent="0">
              <a:buNone/>
              <a:defRPr sz="1600" b="1"/>
            </a:lvl8pPr>
            <a:lvl9pPr marL="365579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a:prstGeom prst="rect">
            <a:avLst/>
          </a:prstGeom>
        </p:spPr>
        <p:txBody>
          <a:bodyPr lIns="91395" tIns="45697" rIns="91395" bIns="45697"/>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6"/>
            <a:ext cx="4041775" cy="639762"/>
          </a:xfrm>
          <a:prstGeom prst="rect">
            <a:avLst/>
          </a:prstGeom>
        </p:spPr>
        <p:txBody>
          <a:bodyPr lIns="91395" tIns="45697" rIns="91395" bIns="45697" anchor="b"/>
          <a:lstStyle>
            <a:lvl1pPr marL="0" indent="0">
              <a:buNone/>
              <a:defRPr sz="2400" b="1"/>
            </a:lvl1pPr>
            <a:lvl2pPr marL="456975" indent="0">
              <a:buNone/>
              <a:defRPr sz="2000" b="1"/>
            </a:lvl2pPr>
            <a:lvl3pPr marL="913948" indent="0">
              <a:buNone/>
              <a:defRPr sz="1800" b="1"/>
            </a:lvl3pPr>
            <a:lvl4pPr marL="1370921" indent="0">
              <a:buNone/>
              <a:defRPr sz="1600" b="1"/>
            </a:lvl4pPr>
            <a:lvl5pPr marL="1827896" indent="0">
              <a:buNone/>
              <a:defRPr sz="1600" b="1"/>
            </a:lvl5pPr>
            <a:lvl6pPr marL="2284869" indent="0">
              <a:buNone/>
              <a:defRPr sz="1600" b="1"/>
            </a:lvl6pPr>
            <a:lvl7pPr marL="2741844" indent="0">
              <a:buNone/>
              <a:defRPr sz="1600" b="1"/>
            </a:lvl7pPr>
            <a:lvl8pPr marL="3198817" indent="0">
              <a:buNone/>
              <a:defRPr sz="1600" b="1"/>
            </a:lvl8pPr>
            <a:lvl9pPr marL="365579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9"/>
            <a:ext cx="4041775" cy="3951288"/>
          </a:xfrm>
          <a:prstGeom prst="rect">
            <a:avLst/>
          </a:prstGeom>
        </p:spPr>
        <p:txBody>
          <a:bodyPr lIns="91395" tIns="45697" rIns="91395" bIns="45697"/>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0697518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Tree>
    <p:extLst>
      <p:ext uri="{BB962C8B-B14F-4D97-AF65-F5344CB8AC3E}">
        <p14:creationId xmlns:p14="http://schemas.microsoft.com/office/powerpoint/2010/main" val="40237094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1116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a:prstGeom prst="rect">
            <a:avLst/>
          </a:prstGeom>
        </p:spPr>
        <p:txBody>
          <a:bodyPr lIns="91395" tIns="45697" rIns="91395" bIns="45697"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4"/>
            <a:ext cx="5111750" cy="5853113"/>
          </a:xfrm>
          <a:prstGeom prst="rect">
            <a:avLst/>
          </a:prstGeom>
        </p:spPr>
        <p:txBody>
          <a:bodyPr lIns="91395" tIns="45697" rIns="91395" bIns="45697"/>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3" y="1435101"/>
            <a:ext cx="3008313" cy="4691063"/>
          </a:xfrm>
          <a:prstGeom prst="rect">
            <a:avLst/>
          </a:prstGeom>
        </p:spPr>
        <p:txBody>
          <a:bodyPr lIns="91395" tIns="45697" rIns="91395" bIns="45697"/>
          <a:lstStyle>
            <a:lvl1pPr marL="0" indent="0">
              <a:buNone/>
              <a:defRPr sz="1400"/>
            </a:lvl1pPr>
            <a:lvl2pPr marL="456975" indent="0">
              <a:buNone/>
              <a:defRPr sz="1200"/>
            </a:lvl2pPr>
            <a:lvl3pPr marL="913948" indent="0">
              <a:buNone/>
              <a:defRPr sz="1000"/>
            </a:lvl3pPr>
            <a:lvl4pPr marL="1370921" indent="0">
              <a:buNone/>
              <a:defRPr sz="900"/>
            </a:lvl4pPr>
            <a:lvl5pPr marL="1827896" indent="0">
              <a:buNone/>
              <a:defRPr sz="900"/>
            </a:lvl5pPr>
            <a:lvl6pPr marL="2284869" indent="0">
              <a:buNone/>
              <a:defRPr sz="900"/>
            </a:lvl6pPr>
            <a:lvl7pPr marL="2741844" indent="0">
              <a:buNone/>
              <a:defRPr sz="900"/>
            </a:lvl7pPr>
            <a:lvl8pPr marL="3198817" indent="0">
              <a:buNone/>
              <a:defRPr sz="900"/>
            </a:lvl8pPr>
            <a:lvl9pPr marL="3655792" indent="0">
              <a:buNone/>
              <a:defRPr sz="900"/>
            </a:lvl9pPr>
          </a:lstStyle>
          <a:p>
            <a:pPr lvl="0"/>
            <a:r>
              <a:rPr lang="en-US"/>
              <a:t>Click to edit Master text styles</a:t>
            </a:r>
          </a:p>
        </p:txBody>
      </p:sp>
    </p:spTree>
    <p:extLst>
      <p:ext uri="{BB962C8B-B14F-4D97-AF65-F5344CB8AC3E}">
        <p14:creationId xmlns:p14="http://schemas.microsoft.com/office/powerpoint/2010/main" val="3929383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1454452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a:prstGeom prst="rect">
            <a:avLst/>
          </a:prstGeom>
        </p:spPr>
        <p:txBody>
          <a:bodyPr lIns="91395" tIns="45697" rIns="91395" bIns="45697"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9" y="612775"/>
            <a:ext cx="5486400" cy="4114800"/>
          </a:xfrm>
          <a:prstGeom prst="rect">
            <a:avLst/>
          </a:prstGeom>
        </p:spPr>
        <p:txBody>
          <a:bodyPr lIns="91395" tIns="45697" rIns="91395" bIns="45697"/>
          <a:lstStyle>
            <a:lvl1pPr marL="0" indent="0">
              <a:buNone/>
              <a:defRPr sz="3200"/>
            </a:lvl1pPr>
            <a:lvl2pPr marL="456975" indent="0">
              <a:buNone/>
              <a:defRPr sz="2800"/>
            </a:lvl2pPr>
            <a:lvl3pPr marL="913948" indent="0">
              <a:buNone/>
              <a:defRPr sz="2400"/>
            </a:lvl3pPr>
            <a:lvl4pPr marL="1370921" indent="0">
              <a:buNone/>
              <a:defRPr sz="2000"/>
            </a:lvl4pPr>
            <a:lvl5pPr marL="1827896" indent="0">
              <a:buNone/>
              <a:defRPr sz="2000"/>
            </a:lvl5pPr>
            <a:lvl6pPr marL="2284869" indent="0">
              <a:buNone/>
              <a:defRPr sz="2000"/>
            </a:lvl6pPr>
            <a:lvl7pPr marL="2741844" indent="0">
              <a:buNone/>
              <a:defRPr sz="2000"/>
            </a:lvl7pPr>
            <a:lvl8pPr marL="3198817" indent="0">
              <a:buNone/>
              <a:defRPr sz="2000"/>
            </a:lvl8pPr>
            <a:lvl9pPr marL="3655792" indent="0">
              <a:buNone/>
              <a:defRPr sz="2000"/>
            </a:lvl9pPr>
          </a:lstStyle>
          <a:p>
            <a:pPr lvl="0"/>
            <a:endParaRPr lang="lt-LT" noProof="0"/>
          </a:p>
        </p:txBody>
      </p:sp>
      <p:sp>
        <p:nvSpPr>
          <p:cNvPr id="4" name="Text Placeholder 3"/>
          <p:cNvSpPr>
            <a:spLocks noGrp="1"/>
          </p:cNvSpPr>
          <p:nvPr>
            <p:ph type="body" sz="half" idx="2"/>
          </p:nvPr>
        </p:nvSpPr>
        <p:spPr>
          <a:xfrm>
            <a:off x="1792289" y="5367338"/>
            <a:ext cx="5486400" cy="804862"/>
          </a:xfrm>
          <a:prstGeom prst="rect">
            <a:avLst/>
          </a:prstGeom>
        </p:spPr>
        <p:txBody>
          <a:bodyPr lIns="91395" tIns="45697" rIns="91395" bIns="45697"/>
          <a:lstStyle>
            <a:lvl1pPr marL="0" indent="0">
              <a:buNone/>
              <a:defRPr sz="1400"/>
            </a:lvl1pPr>
            <a:lvl2pPr marL="456975" indent="0">
              <a:buNone/>
              <a:defRPr sz="1200"/>
            </a:lvl2pPr>
            <a:lvl3pPr marL="913948" indent="0">
              <a:buNone/>
              <a:defRPr sz="1000"/>
            </a:lvl3pPr>
            <a:lvl4pPr marL="1370921" indent="0">
              <a:buNone/>
              <a:defRPr sz="900"/>
            </a:lvl4pPr>
            <a:lvl5pPr marL="1827896" indent="0">
              <a:buNone/>
              <a:defRPr sz="900"/>
            </a:lvl5pPr>
            <a:lvl6pPr marL="2284869" indent="0">
              <a:buNone/>
              <a:defRPr sz="900"/>
            </a:lvl6pPr>
            <a:lvl7pPr marL="2741844" indent="0">
              <a:buNone/>
              <a:defRPr sz="900"/>
            </a:lvl7pPr>
            <a:lvl8pPr marL="3198817" indent="0">
              <a:buNone/>
              <a:defRPr sz="900"/>
            </a:lvl8pPr>
            <a:lvl9pPr marL="3655792" indent="0">
              <a:buNone/>
              <a:defRPr sz="900"/>
            </a:lvl9pPr>
          </a:lstStyle>
          <a:p>
            <a:pPr lvl="0"/>
            <a:r>
              <a:rPr lang="en-US"/>
              <a:t>Click to edit Master text styles</a:t>
            </a:r>
          </a:p>
        </p:txBody>
      </p:sp>
    </p:spTree>
    <p:extLst>
      <p:ext uri="{BB962C8B-B14F-4D97-AF65-F5344CB8AC3E}">
        <p14:creationId xmlns:p14="http://schemas.microsoft.com/office/powerpoint/2010/main" val="15820967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811441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lIns="91395" tIns="45697" rIns="91395" bIns="45697"/>
          <a:lstStyle/>
          <a:p>
            <a:r>
              <a:rPr lang="en-US"/>
              <a:t>Click to edit Master title style</a:t>
            </a:r>
            <a:endParaRPr lang="lt-LT"/>
          </a:p>
        </p:txBody>
      </p:sp>
      <p:sp>
        <p:nvSpPr>
          <p:cNvPr id="3" name="Vertical Text Placeholder 2"/>
          <p:cNvSpPr>
            <a:spLocks noGrp="1"/>
          </p:cNvSpPr>
          <p:nvPr>
            <p:ph type="body" orient="vert" idx="1"/>
          </p:nvPr>
        </p:nvSpPr>
        <p:spPr>
          <a:xfrm>
            <a:off x="457202" y="274638"/>
            <a:ext cx="6019800" cy="5851525"/>
          </a:xfrm>
          <a:prstGeom prst="rect">
            <a:avLst/>
          </a:prstGeom>
        </p:spPr>
        <p:txBody>
          <a:bodyPr vert="eaVert"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39054450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
        <p:nvSpPr>
          <p:cNvPr id="3" name="Table Placeholder 2"/>
          <p:cNvSpPr>
            <a:spLocks noGrp="1"/>
          </p:cNvSpPr>
          <p:nvPr>
            <p:ph type="tbl" idx="1"/>
          </p:nvPr>
        </p:nvSpPr>
        <p:spPr>
          <a:xfrm>
            <a:off x="457200" y="1600204"/>
            <a:ext cx="8229600" cy="4525963"/>
          </a:xfrm>
          <a:prstGeom prst="rect">
            <a:avLst/>
          </a:prstGeom>
        </p:spPr>
        <p:txBody>
          <a:bodyPr lIns="91395" tIns="45697" rIns="91395" bIns="45697"/>
          <a:lstStyle/>
          <a:p>
            <a:pPr lvl="0"/>
            <a:endParaRPr lang="lt-LT" noProof="0"/>
          </a:p>
        </p:txBody>
      </p:sp>
    </p:spTree>
    <p:extLst>
      <p:ext uri="{BB962C8B-B14F-4D97-AF65-F5344CB8AC3E}">
        <p14:creationId xmlns:p14="http://schemas.microsoft.com/office/powerpoint/2010/main" val="29127837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
        <p:nvSpPr>
          <p:cNvPr id="3" name="Text Placeholder 2"/>
          <p:cNvSpPr>
            <a:spLocks noGrp="1"/>
          </p:cNvSpPr>
          <p:nvPr>
            <p:ph type="body" sz="half" idx="1"/>
          </p:nvPr>
        </p:nvSpPr>
        <p:spPr>
          <a:xfrm>
            <a:off x="457200" y="1600204"/>
            <a:ext cx="4038600" cy="4525963"/>
          </a:xfrm>
          <a:prstGeom prst="rect">
            <a:avLst/>
          </a:prstGeom>
        </p:spPr>
        <p:txBody>
          <a:bodyPr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hart Placeholder 3"/>
          <p:cNvSpPr>
            <a:spLocks noGrp="1"/>
          </p:cNvSpPr>
          <p:nvPr>
            <p:ph type="chart" sz="half" idx="2"/>
          </p:nvPr>
        </p:nvSpPr>
        <p:spPr>
          <a:xfrm>
            <a:off x="4648200" y="1600204"/>
            <a:ext cx="4038600" cy="4525963"/>
          </a:xfrm>
          <a:prstGeom prst="rect">
            <a:avLst/>
          </a:prstGeom>
        </p:spPr>
        <p:txBody>
          <a:bodyPr lIns="91395" tIns="45697" rIns="91395" bIns="45697"/>
          <a:lstStyle/>
          <a:p>
            <a:pPr lvl="0"/>
            <a:endParaRPr lang="lt-LT" noProof="0"/>
          </a:p>
        </p:txBody>
      </p:sp>
    </p:spTree>
    <p:extLst>
      <p:ext uri="{BB962C8B-B14F-4D97-AF65-F5344CB8AC3E}">
        <p14:creationId xmlns:p14="http://schemas.microsoft.com/office/powerpoint/2010/main" val="1296653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
        <p:nvSpPr>
          <p:cNvPr id="3" name="Text Placeholder 2"/>
          <p:cNvSpPr>
            <a:spLocks noGrp="1"/>
          </p:cNvSpPr>
          <p:nvPr>
            <p:ph type="body" sz="half" idx="1"/>
          </p:nvPr>
        </p:nvSpPr>
        <p:spPr>
          <a:xfrm>
            <a:off x="457200" y="1600204"/>
            <a:ext cx="4038600" cy="4525963"/>
          </a:xfrm>
          <a:prstGeom prst="rect">
            <a:avLst/>
          </a:prstGeom>
        </p:spPr>
        <p:txBody>
          <a:bodyPr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4"/>
            <a:ext cx="4038600" cy="4525963"/>
          </a:xfrm>
          <a:prstGeom prst="rect">
            <a:avLst/>
          </a:prstGeom>
        </p:spPr>
        <p:txBody>
          <a:bodyPr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395" tIns="45697" rIns="91395" bIns="45697" numCol="1" anchor="t" anchorCtr="0" compatLnSpc="1">
            <a:prstTxWarp prst="textNoShape">
              <a:avLst/>
            </a:prstTxWarp>
          </a:bodyPr>
          <a:lstStyle>
            <a:lvl1pPr>
              <a:defRPr/>
            </a:lvl1pPr>
          </a:lstStyle>
          <a:p>
            <a:pPr defTabSz="801356">
              <a:defRPr/>
            </a:pPr>
            <a:endParaRPr lang="lt-LT" altLang="lt-LT">
              <a:ea typeface="MS PGothic" pitchFamily="34" charset="-128"/>
            </a:endParaRPr>
          </a:p>
        </p:txBody>
      </p:sp>
      <p:sp>
        <p:nvSpPr>
          <p:cNvPr id="6" name="Footer Placeholder 5"/>
          <p:cNvSpPr>
            <a:spLocks noGrp="1"/>
          </p:cNvSpPr>
          <p:nvPr>
            <p:ph type="ftr" sz="quarter" idx="11"/>
          </p:nvPr>
        </p:nvSpPr>
        <p:spPr>
          <a:xfrm>
            <a:off x="3124203" y="6245225"/>
            <a:ext cx="2895600" cy="476250"/>
          </a:xfrm>
          <a:prstGeom prst="rect">
            <a:avLst/>
          </a:prstGeom>
        </p:spPr>
        <p:txBody>
          <a:bodyPr vert="horz" wrap="square" lIns="91395" tIns="45697" rIns="91395" bIns="45697" numCol="1" anchor="t" anchorCtr="0" compatLnSpc="1">
            <a:prstTxWarp prst="textNoShape">
              <a:avLst/>
            </a:prstTxWarp>
          </a:bodyPr>
          <a:lstStyle>
            <a:lvl1pPr>
              <a:defRPr/>
            </a:lvl1pPr>
          </a:lstStyle>
          <a:p>
            <a:pPr defTabSz="801356">
              <a:defRPr/>
            </a:pPr>
            <a:endParaRPr lang="lt-LT" altLang="lt-LT">
              <a:ea typeface="MS PGothic" pitchFamily="34" charset="-128"/>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395" tIns="45697" rIns="91395" bIns="45697" numCol="1" anchor="t" anchorCtr="0" compatLnSpc="1">
            <a:prstTxWarp prst="textNoShape">
              <a:avLst/>
            </a:prstTxWarp>
          </a:bodyPr>
          <a:lstStyle>
            <a:lvl1pPr>
              <a:defRPr/>
            </a:lvl1pPr>
          </a:lstStyle>
          <a:p>
            <a:pPr defTabSz="801356">
              <a:defRPr/>
            </a:pPr>
            <a:fld id="{450EF90A-6F25-4807-8CBD-5CC3CDBB6E1E}" type="slidenum">
              <a:rPr lang="lt-LT" altLang="lt-LT" smtClean="0">
                <a:ea typeface="MS PGothic" pitchFamily="34" charset="-128"/>
              </a:rPr>
              <a:pPr defTabSz="801356">
                <a:defRPr/>
              </a:pPr>
              <a:t>‹#›</a:t>
            </a:fld>
            <a:endParaRPr lang="lt-LT" altLang="lt-LT">
              <a:ea typeface="MS PGothic" pitchFamily="34" charset="-128"/>
            </a:endParaRPr>
          </a:p>
        </p:txBody>
      </p:sp>
    </p:spTree>
    <p:extLst>
      <p:ext uri="{BB962C8B-B14F-4D97-AF65-F5344CB8AC3E}">
        <p14:creationId xmlns:p14="http://schemas.microsoft.com/office/powerpoint/2010/main" val="14156264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
        <p:nvSpPr>
          <p:cNvPr id="3" name="Text Placeholder 2"/>
          <p:cNvSpPr>
            <a:spLocks noGrp="1"/>
          </p:cNvSpPr>
          <p:nvPr>
            <p:ph type="body" sz="half" idx="1"/>
          </p:nvPr>
        </p:nvSpPr>
        <p:spPr>
          <a:xfrm>
            <a:off x="457200" y="1600204"/>
            <a:ext cx="4038600" cy="4525963"/>
          </a:xfrm>
          <a:prstGeom prst="rect">
            <a:avLst/>
          </a:prstGeom>
        </p:spPr>
        <p:txBody>
          <a:bodyPr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4"/>
            <a:ext cx="4038600" cy="4525963"/>
          </a:xfrm>
          <a:prstGeom prst="rect">
            <a:avLst/>
          </a:prstGeom>
        </p:spPr>
        <p:txBody>
          <a:bodyPr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160264262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lIns="91395" tIns="45697" rIns="91395"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1981273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395" tIns="45697" rIns="91395" bIns="45697"/>
          <a:lstStyle/>
          <a:p>
            <a:r>
              <a:rPr lang="en-US"/>
              <a:t>Click to edit Master title style</a:t>
            </a:r>
            <a:endParaRPr lang="lt-LT"/>
          </a:p>
        </p:txBody>
      </p:sp>
      <p:sp>
        <p:nvSpPr>
          <p:cNvPr id="3" name="Chart Placeholder 2"/>
          <p:cNvSpPr>
            <a:spLocks noGrp="1"/>
          </p:cNvSpPr>
          <p:nvPr>
            <p:ph type="chart" idx="1"/>
          </p:nvPr>
        </p:nvSpPr>
        <p:spPr>
          <a:xfrm>
            <a:off x="457200" y="1600204"/>
            <a:ext cx="8229600" cy="4525963"/>
          </a:xfrm>
          <a:prstGeom prst="rect">
            <a:avLst/>
          </a:prstGeom>
        </p:spPr>
        <p:txBody>
          <a:bodyPr lIns="91395" tIns="45697" rIns="91395" bIns="45697"/>
          <a:lstStyle/>
          <a:p>
            <a:pPr lvl="0"/>
            <a:endParaRPr lang="lt-LT" noProof="0"/>
          </a:p>
        </p:txBody>
      </p:sp>
    </p:spTree>
    <p:extLst>
      <p:ext uri="{BB962C8B-B14F-4D97-AF65-F5344CB8AC3E}">
        <p14:creationId xmlns:p14="http://schemas.microsoft.com/office/powerpoint/2010/main" val="26969618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Tree>
    <p:extLst>
      <p:ext uri="{BB962C8B-B14F-4D97-AF65-F5344CB8AC3E}">
        <p14:creationId xmlns:p14="http://schemas.microsoft.com/office/powerpoint/2010/main" val="3682379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60106015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107082408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7764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32154737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406297345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Tree>
    <p:extLst>
      <p:ext uri="{BB962C8B-B14F-4D97-AF65-F5344CB8AC3E}">
        <p14:creationId xmlns:p14="http://schemas.microsoft.com/office/powerpoint/2010/main" val="35005913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75645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972428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5964328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99544371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1872250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Tree>
    <p:extLst>
      <p:ext uri="{BB962C8B-B14F-4D97-AF65-F5344CB8AC3E}">
        <p14:creationId xmlns:p14="http://schemas.microsoft.com/office/powerpoint/2010/main" val="2609877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lt-LT" noProof="0"/>
          </a:p>
        </p:txBody>
      </p:sp>
    </p:spTree>
    <p:extLst>
      <p:ext uri="{BB962C8B-B14F-4D97-AF65-F5344CB8AC3E}">
        <p14:creationId xmlns:p14="http://schemas.microsoft.com/office/powerpoint/2010/main" val="32979343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lt-LT" noProof="0"/>
          </a:p>
        </p:txBody>
      </p:sp>
    </p:spTree>
    <p:extLst>
      <p:ext uri="{BB962C8B-B14F-4D97-AF65-F5344CB8AC3E}">
        <p14:creationId xmlns:p14="http://schemas.microsoft.com/office/powerpoint/2010/main" val="11871944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lt-LT" altLang="lt-LT"/>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lt-LT" altLang="lt-LT"/>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C3318BF-926B-4C63-A86E-51221BA7C4E8}" type="slidenum">
              <a:rPr lang="lt-LT" altLang="lt-LT"/>
              <a:pPr>
                <a:defRPr/>
              </a:pPr>
              <a:t>‹#›</a:t>
            </a:fld>
            <a:endParaRPr lang="lt-LT" altLang="lt-LT"/>
          </a:p>
        </p:txBody>
      </p:sp>
    </p:spTree>
    <p:extLst>
      <p:ext uri="{BB962C8B-B14F-4D97-AF65-F5344CB8AC3E}">
        <p14:creationId xmlns:p14="http://schemas.microsoft.com/office/powerpoint/2010/main" val="81884721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68792704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6795355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11/8/2017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056395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11/8/2017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260564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Garamond"/>
                <a:cs typeface="Garamond"/>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11/8/2017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707987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11/8/2017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801306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11/8/2017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90832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4088395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7825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4233890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1298011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1122718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Tree>
    <p:extLst>
      <p:ext uri="{BB962C8B-B14F-4D97-AF65-F5344CB8AC3E}">
        <p14:creationId xmlns:p14="http://schemas.microsoft.com/office/powerpoint/2010/main" val="3670417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143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3559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818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3309755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3579947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lt-LT" noProof="0"/>
          </a:p>
        </p:txBody>
      </p:sp>
    </p:spTree>
    <p:extLst>
      <p:ext uri="{BB962C8B-B14F-4D97-AF65-F5344CB8AC3E}">
        <p14:creationId xmlns:p14="http://schemas.microsoft.com/office/powerpoint/2010/main" val="3065954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lt-LT" noProof="0"/>
          </a:p>
        </p:txBody>
      </p:sp>
    </p:spTree>
    <p:extLst>
      <p:ext uri="{BB962C8B-B14F-4D97-AF65-F5344CB8AC3E}">
        <p14:creationId xmlns:p14="http://schemas.microsoft.com/office/powerpoint/2010/main" val="91729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14172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lt-LT" altLang="lt-LT"/>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lt-LT" altLang="lt-LT"/>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E4EC2E5-B139-423F-95A3-3FA0423F4722}" type="slidenum">
              <a:rPr lang="lt-LT" altLang="lt-LT"/>
              <a:pPr>
                <a:defRPr/>
              </a:pPr>
              <a:t>‹#›</a:t>
            </a:fld>
            <a:endParaRPr lang="lt-LT" altLang="lt-LT"/>
          </a:p>
        </p:txBody>
      </p:sp>
    </p:spTree>
    <p:extLst>
      <p:ext uri="{BB962C8B-B14F-4D97-AF65-F5344CB8AC3E}">
        <p14:creationId xmlns:p14="http://schemas.microsoft.com/office/powerpoint/2010/main" val="1322089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38816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018355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Pasirinktinis maketas">
    <p:spTree>
      <p:nvGrpSpPr>
        <p:cNvPr id="1" name=""/>
        <p:cNvGrpSpPr/>
        <p:nvPr/>
      </p:nvGrpSpPr>
      <p:grpSpPr>
        <a:xfrm>
          <a:off x="0" y="0"/>
          <a:ext cx="0" cy="0"/>
          <a:chOff x="0" y="0"/>
          <a:chExt cx="0" cy="0"/>
        </a:xfrm>
      </p:grpSpPr>
      <p:sp>
        <p:nvSpPr>
          <p:cNvPr id="2" name="Antraštė 1"/>
          <p:cNvSpPr>
            <a:spLocks noGrp="1"/>
          </p:cNvSpPr>
          <p:nvPr>
            <p:ph type="title"/>
          </p:nvPr>
        </p:nvSpPr>
        <p:spPr>
          <a:xfrm>
            <a:off x="456976" y="273850"/>
            <a:ext cx="8227061" cy="1142440"/>
          </a:xfrm>
          <a:prstGeom prst="rect">
            <a:avLst/>
          </a:prstGeom>
        </p:spPr>
        <p:txBody>
          <a:bodyPr/>
          <a:lstStyle/>
          <a:p>
            <a:r>
              <a:rPr lang="lt-LT"/>
              <a:t>Spustelėję redag. ruoš. pavad. stilių</a:t>
            </a:r>
          </a:p>
        </p:txBody>
      </p:sp>
      <p:sp>
        <p:nvSpPr>
          <p:cNvPr id="3" name="Rectangle 3"/>
          <p:cNvSpPr>
            <a:spLocks noGrp="1" noChangeArrowheads="1"/>
          </p:cNvSpPr>
          <p:nvPr>
            <p:ph type="dt" idx="10"/>
          </p:nvPr>
        </p:nvSpPr>
        <p:spPr>
          <a:xfrm>
            <a:off x="457200" y="6356350"/>
            <a:ext cx="2133600" cy="365125"/>
          </a:xfrm>
          <a:prstGeom prst="rect">
            <a:avLst/>
          </a:prstGeom>
        </p:spPr>
        <p:txBody>
          <a:bodyPr/>
          <a:lstStyle>
            <a:lvl1pPr>
              <a:defRPr/>
            </a:lvl1pPr>
          </a:lstStyle>
          <a:p>
            <a:pPr>
              <a:defRPr/>
            </a:pPr>
            <a:endParaRPr lang="en-US" altLang="lt-LT"/>
          </a:p>
        </p:txBody>
      </p:sp>
      <p:sp>
        <p:nvSpPr>
          <p:cNvPr id="4" name="Rectangle 4"/>
          <p:cNvSpPr>
            <a:spLocks noGrp="1" noChangeArrowheads="1"/>
          </p:cNvSpPr>
          <p:nvPr>
            <p:ph type="ftr" idx="11"/>
          </p:nvPr>
        </p:nvSpPr>
        <p:spPr>
          <a:xfrm>
            <a:off x="3124200" y="6356350"/>
            <a:ext cx="2895600" cy="365125"/>
          </a:xfrm>
          <a:prstGeom prst="rect">
            <a:avLst/>
          </a:prstGeom>
        </p:spPr>
        <p:txBody>
          <a:bodyPr/>
          <a:lstStyle>
            <a:lvl1pPr>
              <a:defRPr/>
            </a:lvl1pPr>
          </a:lstStyle>
          <a:p>
            <a:pPr>
              <a:defRPr/>
            </a:pPr>
            <a:endParaRPr lang="en-US" altLang="lt-LT"/>
          </a:p>
        </p:txBody>
      </p:sp>
      <p:sp>
        <p:nvSpPr>
          <p:cNvPr id="5" name="Rectangle 5"/>
          <p:cNvSpPr>
            <a:spLocks noGrp="1" noChangeArrowheads="1"/>
          </p:cNvSpPr>
          <p:nvPr>
            <p:ph type="sldNum" idx="12"/>
          </p:nvPr>
        </p:nvSpPr>
        <p:spPr>
          <a:xfrm>
            <a:off x="6553200" y="6356350"/>
            <a:ext cx="2133600" cy="365125"/>
          </a:xfrm>
          <a:prstGeom prst="rect">
            <a:avLst/>
          </a:prstGeom>
        </p:spPr>
        <p:txBody>
          <a:bodyPr/>
          <a:lstStyle>
            <a:lvl1pPr>
              <a:defRPr/>
            </a:lvl1pPr>
          </a:lstStyle>
          <a:p>
            <a:pPr>
              <a:defRPr/>
            </a:pPr>
            <a:fld id="{83FCA76C-DABB-4FF5-AF2D-D05319060C47}" type="slidenum">
              <a:rPr lang="en-US" altLang="lt-LT"/>
              <a:pPr>
                <a:defRPr/>
              </a:pPr>
              <a:t>‹#›</a:t>
            </a:fld>
            <a:endParaRPr lang="en-US" altLang="lt-LT"/>
          </a:p>
        </p:txBody>
      </p:sp>
    </p:spTree>
    <p:extLst>
      <p:ext uri="{BB962C8B-B14F-4D97-AF65-F5344CB8AC3E}">
        <p14:creationId xmlns:p14="http://schemas.microsoft.com/office/powerpoint/2010/main" val="2549166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0"/>
            <a:ext cx="8313738" cy="554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AutoShape 4"/>
          <p:cNvSpPr>
            <a:spLocks/>
          </p:cNvSpPr>
          <p:nvPr/>
        </p:nvSpPr>
        <p:spPr bwMode="auto">
          <a:xfrm rot="10800000">
            <a:off x="403225" y="5613400"/>
            <a:ext cx="446088" cy="446088"/>
          </a:xfrm>
          <a:prstGeom prst="rtTriangle">
            <a:avLst/>
          </a:prstGeom>
          <a:solidFill>
            <a:srgbClr val="000000"/>
          </a:solidFill>
          <a:ln w="25400">
            <a:noFill/>
            <a:miter lim="800000"/>
            <a:headEnd/>
            <a:tailEnd/>
          </a:ln>
        </p:spPr>
        <p:txBody>
          <a:bodyPr lIns="0" tIns="0" rIns="0" bIns="0"/>
          <a:lstStyle/>
          <a:p>
            <a:pPr algn="l">
              <a:spcBef>
                <a:spcPct val="0"/>
              </a:spcBef>
              <a:buClrTx/>
              <a:buSzTx/>
              <a:defRPr/>
            </a:pPr>
            <a:endParaRPr lang="lt-LT" sz="1800" b="0">
              <a:solidFill>
                <a:srgbClr val="000000"/>
              </a:solidFill>
              <a:latin typeface="Gill Sans"/>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0550" y="366713"/>
            <a:ext cx="297338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Rectangle 6"/>
          <p:cNvSpPr>
            <a:spLocks/>
          </p:cNvSpPr>
          <p:nvPr/>
        </p:nvSpPr>
        <p:spPr bwMode="auto">
          <a:xfrm>
            <a:off x="847725" y="4702175"/>
            <a:ext cx="7412038" cy="803275"/>
          </a:xfrm>
          <a:prstGeom prst="rect">
            <a:avLst/>
          </a:prstGeom>
          <a:noFill/>
          <a:ln w="12700">
            <a:noFill/>
            <a:miter lim="800000"/>
            <a:headEnd/>
            <a:tailEnd/>
          </a:ln>
        </p:spPr>
        <p:txBody>
          <a:bodyPr lIns="0" tIns="0" rIns="0" bIns="0" anchor="ctr"/>
          <a:lstStyle/>
          <a:p>
            <a:pPr algn="l">
              <a:lnSpc>
                <a:spcPct val="90000"/>
              </a:lnSpc>
              <a:spcBef>
                <a:spcPct val="0"/>
              </a:spcBef>
              <a:buClrTx/>
              <a:buSzTx/>
              <a:defRPr/>
            </a:pPr>
            <a:endParaRPr lang="lt-LT" sz="1800" b="0">
              <a:solidFill>
                <a:srgbClr val="FFFFFF"/>
              </a:solidFill>
              <a:latin typeface="Segoe UI Bold" pitchFamily="34" charset="0"/>
              <a:cs typeface="Segoe UI Bold" pitchFamily="34" charset="0"/>
              <a:sym typeface="Segoe UI Bold" pitchFamily="34" charset="0"/>
            </a:endParaRPr>
          </a:p>
        </p:txBody>
      </p:sp>
      <p:sp>
        <p:nvSpPr>
          <p:cNvPr id="8" name="Rectangle 3"/>
          <p:cNvSpPr>
            <a:spLocks/>
          </p:cNvSpPr>
          <p:nvPr/>
        </p:nvSpPr>
        <p:spPr bwMode="auto">
          <a:xfrm>
            <a:off x="403225" y="4606925"/>
            <a:ext cx="8758238" cy="1004888"/>
          </a:xfrm>
          <a:prstGeom prst="rect">
            <a:avLst/>
          </a:prstGeom>
          <a:solidFill>
            <a:srgbClr val="00B050"/>
          </a:solidFill>
          <a:ln w="25400">
            <a:noFill/>
            <a:miter lim="800000"/>
            <a:headEnd/>
            <a:tailEnd/>
          </a:ln>
        </p:spPr>
        <p:txBody>
          <a:bodyPr lIns="0" tIns="0" rIns="0" bIns="0"/>
          <a:lstStyle/>
          <a:p>
            <a:pPr algn="l">
              <a:spcBef>
                <a:spcPct val="0"/>
              </a:spcBef>
              <a:buClrTx/>
              <a:buSzTx/>
              <a:defRPr/>
            </a:pPr>
            <a:endParaRPr lang="lt-LT" sz="1800" b="0">
              <a:solidFill>
                <a:srgbClr val="000000"/>
              </a:solidFill>
            </a:endParaRPr>
          </a:p>
        </p:txBody>
      </p:sp>
      <p:sp>
        <p:nvSpPr>
          <p:cNvPr id="9" name="Rectangle 6"/>
          <p:cNvSpPr>
            <a:spLocks/>
          </p:cNvSpPr>
          <p:nvPr/>
        </p:nvSpPr>
        <p:spPr bwMode="auto">
          <a:xfrm>
            <a:off x="955675" y="4808538"/>
            <a:ext cx="7412038" cy="803275"/>
          </a:xfrm>
          <a:prstGeom prst="rect">
            <a:avLst/>
          </a:prstGeom>
          <a:noFill/>
          <a:ln w="12700">
            <a:noFill/>
            <a:miter lim="800000"/>
            <a:headEnd/>
            <a:tailEnd/>
          </a:ln>
        </p:spPr>
        <p:txBody>
          <a:bodyPr lIns="0" tIns="0" rIns="0" bIns="0" anchor="ctr"/>
          <a:lstStyle/>
          <a:p>
            <a:pPr algn="l">
              <a:lnSpc>
                <a:spcPct val="90000"/>
              </a:lnSpc>
              <a:spcBef>
                <a:spcPct val="0"/>
              </a:spcBef>
              <a:buClrTx/>
              <a:buSzTx/>
              <a:defRPr/>
            </a:pPr>
            <a:endParaRPr lang="lt-LT" sz="1800" b="0">
              <a:solidFill>
                <a:srgbClr val="FFFFFF"/>
              </a:solidFill>
              <a:latin typeface="Segoe UI Bold" pitchFamily="34" charset="0"/>
              <a:cs typeface="Segoe UI Bold" pitchFamily="34" charset="0"/>
              <a:sym typeface="Segoe UI Bold" pitchFamily="34" charset="0"/>
            </a:endParaRPr>
          </a:p>
        </p:txBody>
      </p:sp>
      <p:sp>
        <p:nvSpPr>
          <p:cNvPr id="14" name="Title 13"/>
          <p:cNvSpPr>
            <a:spLocks noGrp="1"/>
          </p:cNvSpPr>
          <p:nvPr>
            <p:ph type="title"/>
          </p:nvPr>
        </p:nvSpPr>
        <p:spPr>
          <a:xfrm>
            <a:off x="875109" y="4607719"/>
            <a:ext cx="8286750" cy="1049029"/>
          </a:xfrm>
          <a:prstGeom prst="rect">
            <a:avLst/>
          </a:prstGeom>
        </p:spPr>
        <p:txBody>
          <a:bodyPr vert="horz" lIns="64291" tIns="32146" rIns="64291" bIns="32146" anchor="ctr"/>
          <a:lstStyle>
            <a:lvl1pPr>
              <a:defRPr sz="2200">
                <a:solidFill>
                  <a:srgbClr val="FFFFFF"/>
                </a:solidFill>
                <a:latin typeface="Segoe Pro"/>
                <a:cs typeface="Segoe Pro"/>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875109" y="5612309"/>
            <a:ext cx="8268891" cy="1033621"/>
          </a:xfrm>
          <a:prstGeom prst="rect">
            <a:avLst/>
          </a:prstGeom>
        </p:spPr>
        <p:txBody>
          <a:bodyPr vert="horz" lIns="64291" tIns="32146" rIns="64291" bIns="32146"/>
          <a:lstStyle>
            <a:lvl1pPr algn="l">
              <a:defRPr sz="2500">
                <a:latin typeface="Segoe Pro"/>
                <a:cs typeface="Segoe Pro"/>
              </a:defRPr>
            </a:lvl1pPr>
            <a:lvl2pPr marL="535762" indent="0">
              <a:buNone/>
              <a:defRPr/>
            </a:lvl2pPr>
            <a:lvl3pPr marL="848290" indent="0">
              <a:buNone/>
              <a:defRPr/>
            </a:lvl3pPr>
            <a:lvl4pPr marL="1160818" indent="0">
              <a:buNone/>
              <a:defRPr/>
            </a:lvl4pPr>
            <a:lvl5pPr marL="1473346" indent="0">
              <a:buNone/>
              <a:defRPr/>
            </a:lvl5pPr>
          </a:lstStyle>
          <a:p>
            <a:pPr lvl="0"/>
            <a:r>
              <a:rPr lang="en-US"/>
              <a:t>Click to edit Master text styles</a:t>
            </a:r>
          </a:p>
        </p:txBody>
      </p:sp>
    </p:spTree>
    <p:extLst>
      <p:ext uri="{BB962C8B-B14F-4D97-AF65-F5344CB8AC3E}">
        <p14:creationId xmlns:p14="http://schemas.microsoft.com/office/powerpoint/2010/main" val="312967492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ounded Rectangle 3"/>
          <p:cNvSpPr/>
          <p:nvPr/>
        </p:nvSpPr>
        <p:spPr bwMode="auto">
          <a:xfrm>
            <a:off x="471488" y="1708150"/>
            <a:ext cx="8215312" cy="4403725"/>
          </a:xfrm>
          <a:prstGeom prst="roundRect">
            <a:avLst>
              <a:gd name="adj" fmla="val 3568"/>
            </a:avLst>
          </a:prstGeom>
          <a:solidFill>
            <a:schemeClr val="bg1"/>
          </a:solidFill>
          <a:ln w="25400" cap="flat" cmpd="sng" algn="ctr">
            <a:solidFill>
              <a:schemeClr val="bg1">
                <a:lumMod val="65000"/>
              </a:schemeClr>
            </a:solidFill>
            <a:prstDash val="solid"/>
            <a:round/>
            <a:headEnd type="none" w="med" len="med"/>
            <a:tailEnd type="none" w="med" len="med"/>
          </a:ln>
          <a:effectLst/>
          <a:extLst/>
        </p:spPr>
        <p:txBody>
          <a:bodyPr lIns="64291" tIns="32146" rIns="64291" bIns="32146"/>
          <a:lstStyle/>
          <a:p>
            <a:pPr defTabSz="642915">
              <a:spcBef>
                <a:spcPct val="0"/>
              </a:spcBef>
              <a:buClrTx/>
              <a:buSzTx/>
              <a:defRPr/>
            </a:pPr>
            <a:endParaRPr lang="en-US" sz="3000" b="0" dirty="0">
              <a:solidFill>
                <a:srgbClr val="000000"/>
              </a:solidFill>
              <a:latin typeface="Segoe Pro"/>
              <a:sym typeface="Gill Sans" charset="0"/>
            </a:endParaRPr>
          </a:p>
        </p:txBody>
      </p:sp>
      <p:sp>
        <p:nvSpPr>
          <p:cNvPr id="5" name="Rectangle 2"/>
          <p:cNvSpPr>
            <a:spLocks/>
          </p:cNvSpPr>
          <p:nvPr/>
        </p:nvSpPr>
        <p:spPr bwMode="auto">
          <a:xfrm>
            <a:off x="446088" y="409575"/>
            <a:ext cx="8240712" cy="892175"/>
          </a:xfrm>
          <a:prstGeom prst="rect">
            <a:avLst/>
          </a:prstGeom>
          <a:solidFill>
            <a:srgbClr val="00B050"/>
          </a:solidFill>
          <a:ln w="25400">
            <a:noFill/>
            <a:miter lim="800000"/>
            <a:headEnd/>
            <a:tailEnd/>
          </a:ln>
        </p:spPr>
        <p:txBody>
          <a:bodyPr lIns="0" tIns="0" rIns="0" bIns="0" anchor="ctr"/>
          <a:lstStyle/>
          <a:p>
            <a:pPr algn="l">
              <a:spcBef>
                <a:spcPct val="0"/>
              </a:spcBef>
              <a:buClrTx/>
              <a:buSzTx/>
              <a:defRPr/>
            </a:pPr>
            <a:endParaRPr lang="lt-LT" sz="1800" b="0">
              <a:solidFill>
                <a:srgbClr val="000000"/>
              </a:solidFill>
            </a:endParaRPr>
          </a:p>
        </p:txBody>
      </p:sp>
      <p:sp>
        <p:nvSpPr>
          <p:cNvPr id="6" name="AutoShape 3"/>
          <p:cNvSpPr>
            <a:spLocks/>
          </p:cNvSpPr>
          <p:nvPr/>
        </p:nvSpPr>
        <p:spPr bwMode="auto">
          <a:xfrm rot="10800000">
            <a:off x="446088" y="1303338"/>
            <a:ext cx="404812" cy="404812"/>
          </a:xfrm>
          <a:prstGeom prst="rtTriangle">
            <a:avLst/>
          </a:prstGeom>
          <a:solidFill>
            <a:srgbClr val="000000"/>
          </a:solidFill>
          <a:ln w="25400">
            <a:noFill/>
            <a:miter lim="800000"/>
            <a:headEnd/>
            <a:tailEnd/>
          </a:ln>
        </p:spPr>
        <p:txBody>
          <a:bodyPr lIns="0" tIns="0" rIns="0" bIns="0"/>
          <a:lstStyle/>
          <a:p>
            <a:pPr algn="l">
              <a:spcBef>
                <a:spcPct val="0"/>
              </a:spcBef>
              <a:buClrTx/>
              <a:buSzTx/>
              <a:defRPr/>
            </a:pPr>
            <a:endParaRPr lang="lt-LT" sz="1800" b="0">
              <a:solidFill>
                <a:srgbClr val="000000"/>
              </a:solidFill>
              <a:latin typeface="Gill Sans"/>
            </a:endParaRPr>
          </a:p>
        </p:txBody>
      </p:sp>
      <p:sp>
        <p:nvSpPr>
          <p:cNvPr id="23" name="Title 22"/>
          <p:cNvSpPr>
            <a:spLocks noGrp="1"/>
          </p:cNvSpPr>
          <p:nvPr>
            <p:ph type="title"/>
          </p:nvPr>
        </p:nvSpPr>
        <p:spPr>
          <a:xfrm>
            <a:off x="457647" y="410765"/>
            <a:ext cx="8228707" cy="891749"/>
          </a:xfrm>
          <a:prstGeom prst="rect">
            <a:avLst/>
          </a:prstGeom>
        </p:spPr>
        <p:txBody>
          <a:bodyPr vert="horz" lIns="64291" tIns="32146" rIns="64291" bIns="32146" anchor="ctr"/>
          <a:lstStyle>
            <a:lvl1pPr>
              <a:defRPr sz="2000">
                <a:solidFill>
                  <a:srgbClr val="FFFFFF"/>
                </a:solidFill>
                <a:latin typeface="Segoe Pro"/>
                <a:cs typeface="Segoe Pro"/>
              </a:defRPr>
            </a:lvl1pPr>
          </a:lstStyle>
          <a:p>
            <a:r>
              <a:rPr lang="en-US"/>
              <a:t>Click to edit Master title style</a:t>
            </a:r>
            <a:endParaRPr lang="en-US" dirty="0"/>
          </a:p>
        </p:txBody>
      </p:sp>
      <p:sp>
        <p:nvSpPr>
          <p:cNvPr id="25" name="Content Placeholder 24"/>
          <p:cNvSpPr>
            <a:spLocks noGrp="1"/>
          </p:cNvSpPr>
          <p:nvPr>
            <p:ph sz="quarter" idx="10"/>
          </p:nvPr>
        </p:nvSpPr>
        <p:spPr>
          <a:xfrm>
            <a:off x="471041" y="1707803"/>
            <a:ext cx="8201918" cy="4404568"/>
          </a:xfrm>
          <a:prstGeom prst="rect">
            <a:avLst/>
          </a:prstGeom>
          <a:noFill/>
        </p:spPr>
        <p:txBody>
          <a:bodyPr vert="horz" lIns="64291" tIns="32146" rIns="64291" bIns="32146"/>
          <a:lstStyle>
            <a:lvl1pPr>
              <a:defRPr sz="2200">
                <a:latin typeface="Segoe Pro"/>
                <a:cs typeface="Segoe Pro"/>
              </a:defRPr>
            </a:lvl1pPr>
            <a:lvl2pPr>
              <a:defRPr sz="2200">
                <a:latin typeface="Segoe Pro"/>
                <a:cs typeface="Segoe Pro"/>
              </a:defRPr>
            </a:lvl2pPr>
            <a:lvl3pPr>
              <a:defRPr sz="2200">
                <a:latin typeface="Segoe Pro"/>
                <a:cs typeface="Segoe Pro"/>
              </a:defRPr>
            </a:lvl3pPr>
            <a:lvl4pPr>
              <a:defRPr sz="2200">
                <a:latin typeface="Segoe Pro"/>
                <a:cs typeface="Segoe Pro"/>
              </a:defRPr>
            </a:lvl4pPr>
            <a:lvl5pPr>
              <a:defRPr sz="2200">
                <a:latin typeface="Segoe Pro"/>
                <a:cs typeface="Segoe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566946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4757" y="4406801"/>
            <a:ext cx="7639608" cy="1361777"/>
          </a:xfrm>
          <a:prstGeom prst="rect">
            <a:avLst/>
          </a:prstGeom>
        </p:spPr>
        <p:txBody>
          <a:bodyPr vert="horz" lIns="64291" tIns="32146" rIns="64291" bIns="32146"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854758" y="2906613"/>
            <a:ext cx="7639607" cy="1500188"/>
          </a:xfrm>
          <a:prstGeom prst="rect">
            <a:avLst/>
          </a:prstGeom>
        </p:spPr>
        <p:txBody>
          <a:bodyPr vert="horz" lIns="64291" tIns="32146" rIns="64291" bIns="32146"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Tree>
    <p:extLst>
      <p:ext uri="{BB962C8B-B14F-4D97-AF65-F5344CB8AC3E}">
        <p14:creationId xmlns:p14="http://schemas.microsoft.com/office/powerpoint/2010/main" val="336942139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ounded Rectangle 4"/>
          <p:cNvSpPr/>
          <p:nvPr/>
        </p:nvSpPr>
        <p:spPr bwMode="auto">
          <a:xfrm>
            <a:off x="4638675" y="1708150"/>
            <a:ext cx="4048125" cy="4403725"/>
          </a:xfrm>
          <a:prstGeom prst="roundRect">
            <a:avLst>
              <a:gd name="adj" fmla="val 4146"/>
            </a:avLst>
          </a:prstGeom>
          <a:solidFill>
            <a:schemeClr val="bg1"/>
          </a:solidFill>
          <a:ln w="25400" cap="flat" cmpd="sng" algn="ctr">
            <a:solidFill>
              <a:schemeClr val="bg1">
                <a:lumMod val="65000"/>
              </a:schemeClr>
            </a:solidFill>
            <a:prstDash val="solid"/>
            <a:round/>
            <a:headEnd type="none" w="med" len="med"/>
            <a:tailEnd type="none" w="med" len="med"/>
          </a:ln>
          <a:effectLst/>
          <a:extLst/>
        </p:spPr>
        <p:txBody>
          <a:bodyPr lIns="64291" tIns="32146" rIns="64291" bIns="32146"/>
          <a:lstStyle/>
          <a:p>
            <a:pPr defTabSz="642915">
              <a:spcBef>
                <a:spcPct val="0"/>
              </a:spcBef>
              <a:buClrTx/>
              <a:buSzTx/>
              <a:defRPr/>
            </a:pPr>
            <a:endParaRPr lang="en-US" sz="3000" b="0" dirty="0">
              <a:solidFill>
                <a:srgbClr val="000000"/>
              </a:solidFill>
              <a:latin typeface="Segoe Pro"/>
              <a:sym typeface="Gill Sans" charset="0"/>
            </a:endParaRPr>
          </a:p>
        </p:txBody>
      </p:sp>
      <p:sp>
        <p:nvSpPr>
          <p:cNvPr id="6" name="Rectangle 2"/>
          <p:cNvSpPr>
            <a:spLocks/>
          </p:cNvSpPr>
          <p:nvPr/>
        </p:nvSpPr>
        <p:spPr bwMode="auto">
          <a:xfrm>
            <a:off x="446088" y="411163"/>
            <a:ext cx="8240712" cy="892175"/>
          </a:xfrm>
          <a:prstGeom prst="rect">
            <a:avLst/>
          </a:prstGeom>
          <a:solidFill>
            <a:srgbClr val="00B050"/>
          </a:solidFill>
          <a:ln w="25400">
            <a:noFill/>
            <a:miter lim="800000"/>
            <a:headEnd/>
            <a:tailEnd/>
          </a:ln>
        </p:spPr>
        <p:txBody>
          <a:bodyPr lIns="0" tIns="0" rIns="0" bIns="0" anchor="ctr"/>
          <a:lstStyle/>
          <a:p>
            <a:pPr algn="l">
              <a:spcBef>
                <a:spcPct val="0"/>
              </a:spcBef>
              <a:buClrTx/>
              <a:buSzTx/>
              <a:defRPr/>
            </a:pPr>
            <a:endParaRPr lang="lt-LT" sz="1800" b="0">
              <a:solidFill>
                <a:srgbClr val="000000"/>
              </a:solidFill>
            </a:endParaRPr>
          </a:p>
        </p:txBody>
      </p:sp>
      <p:sp>
        <p:nvSpPr>
          <p:cNvPr id="7" name="AutoShape 3"/>
          <p:cNvSpPr>
            <a:spLocks/>
          </p:cNvSpPr>
          <p:nvPr/>
        </p:nvSpPr>
        <p:spPr bwMode="auto">
          <a:xfrm rot="10800000">
            <a:off x="446088" y="1303338"/>
            <a:ext cx="404812" cy="404812"/>
          </a:xfrm>
          <a:prstGeom prst="rtTriangle">
            <a:avLst/>
          </a:prstGeom>
          <a:solidFill>
            <a:srgbClr val="000000"/>
          </a:solidFill>
          <a:ln w="25400">
            <a:noFill/>
            <a:miter lim="800000"/>
            <a:headEnd/>
            <a:tailEnd/>
          </a:ln>
        </p:spPr>
        <p:txBody>
          <a:bodyPr lIns="0" tIns="0" rIns="0" bIns="0"/>
          <a:lstStyle/>
          <a:p>
            <a:pPr algn="l">
              <a:spcBef>
                <a:spcPct val="0"/>
              </a:spcBef>
              <a:buClrTx/>
              <a:buSzTx/>
              <a:defRPr/>
            </a:pPr>
            <a:endParaRPr lang="lt-LT" sz="1800" b="0">
              <a:solidFill>
                <a:srgbClr val="000000"/>
              </a:solidFill>
              <a:latin typeface="Gill Sans"/>
            </a:endParaRPr>
          </a:p>
        </p:txBody>
      </p:sp>
      <p:sp>
        <p:nvSpPr>
          <p:cNvPr id="8" name="Rounded Rectangle 7"/>
          <p:cNvSpPr/>
          <p:nvPr/>
        </p:nvSpPr>
        <p:spPr bwMode="auto">
          <a:xfrm>
            <a:off x="471488" y="1708150"/>
            <a:ext cx="4046537" cy="4403725"/>
          </a:xfrm>
          <a:prstGeom prst="roundRect">
            <a:avLst>
              <a:gd name="adj" fmla="val 4146"/>
            </a:avLst>
          </a:prstGeom>
          <a:solidFill>
            <a:schemeClr val="bg1"/>
          </a:solidFill>
          <a:ln w="25400" cap="flat" cmpd="sng" algn="ctr">
            <a:solidFill>
              <a:schemeClr val="bg1">
                <a:lumMod val="65000"/>
              </a:schemeClr>
            </a:solidFill>
            <a:prstDash val="solid"/>
            <a:round/>
            <a:headEnd type="none" w="med" len="med"/>
            <a:tailEnd type="none" w="med" len="med"/>
          </a:ln>
          <a:effectLst/>
          <a:extLst/>
        </p:spPr>
        <p:txBody>
          <a:bodyPr lIns="64291" tIns="32146" rIns="64291" bIns="32146"/>
          <a:lstStyle/>
          <a:p>
            <a:pPr defTabSz="642915">
              <a:spcBef>
                <a:spcPct val="0"/>
              </a:spcBef>
              <a:buClrTx/>
              <a:buSzTx/>
              <a:defRPr/>
            </a:pPr>
            <a:endParaRPr lang="en-US" sz="3000" b="0" dirty="0">
              <a:solidFill>
                <a:srgbClr val="000000"/>
              </a:solidFill>
              <a:latin typeface="Segoe Pro"/>
              <a:sym typeface="Gill Sans" charset="0"/>
            </a:endParaRPr>
          </a:p>
        </p:txBody>
      </p:sp>
      <p:sp>
        <p:nvSpPr>
          <p:cNvPr id="4" name="Content Placeholder 3"/>
          <p:cNvSpPr>
            <a:spLocks noGrp="1"/>
          </p:cNvSpPr>
          <p:nvPr>
            <p:ph sz="half" idx="2"/>
          </p:nvPr>
        </p:nvSpPr>
        <p:spPr>
          <a:xfrm>
            <a:off x="4625579" y="1707803"/>
            <a:ext cx="4060775" cy="4417963"/>
          </a:xfrm>
          <a:prstGeom prst="rect">
            <a:avLst/>
          </a:prstGeom>
        </p:spPr>
        <p:txBody>
          <a:bodyPr vert="horz"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647" y="410766"/>
            <a:ext cx="8215434" cy="891748"/>
          </a:xfrm>
          <a:prstGeom prst="rect">
            <a:avLst/>
          </a:prstGeom>
        </p:spPr>
        <p:txBody>
          <a:bodyPr vert="horz" lIns="64291" tIns="32146" rIns="64291" bIns="32146" anchor="ctr"/>
          <a:lstStyle>
            <a:lvl1pPr>
              <a:defRPr sz="2000">
                <a:solidFill>
                  <a:schemeClr val="bg1"/>
                </a:solidFill>
                <a:latin typeface="Segoe Pro"/>
                <a:cs typeface="Segoe Pro"/>
              </a:defRPr>
            </a:lvl1pPr>
          </a:lstStyle>
          <a:p>
            <a:r>
              <a:rPr lang="en-US"/>
              <a:t>Click to edit Master title style</a:t>
            </a:r>
            <a:endParaRPr lang="en-US" dirty="0"/>
          </a:p>
        </p:txBody>
      </p:sp>
      <p:sp>
        <p:nvSpPr>
          <p:cNvPr id="3" name="Content Placeholder 2"/>
          <p:cNvSpPr>
            <a:spLocks noGrp="1"/>
          </p:cNvSpPr>
          <p:nvPr>
            <p:ph sz="half" idx="1"/>
          </p:nvPr>
        </p:nvSpPr>
        <p:spPr>
          <a:xfrm>
            <a:off x="457647" y="1707803"/>
            <a:ext cx="4060775" cy="4404567"/>
          </a:xfrm>
          <a:prstGeom prst="rect">
            <a:avLst/>
          </a:prstGeom>
        </p:spPr>
        <p:txBody>
          <a:bodyPr vert="horz"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994697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91" tIns="32146" rIns="64291" bIns="32146"/>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a:prstGeom prst="rect">
            <a:avLst/>
          </a:prstGeom>
        </p:spPr>
        <p:txBody>
          <a:bodyPr vert="horz"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487832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91" tIns="32146" rIns="64291" bIns="32146"/>
          <a:lstStyle/>
          <a:p>
            <a:r>
              <a:rPr lang="en-US"/>
              <a:t>Click to edit Master title style</a:t>
            </a:r>
          </a:p>
        </p:txBody>
      </p:sp>
    </p:spTree>
    <p:extLst>
      <p:ext uri="{BB962C8B-B14F-4D97-AF65-F5344CB8AC3E}">
        <p14:creationId xmlns:p14="http://schemas.microsoft.com/office/powerpoint/2010/main" val="35857121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883686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21651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a:prstGeom prst="rect">
            <a:avLst/>
          </a:prstGeom>
        </p:spPr>
        <p:txBody>
          <a:bodyPr vert="horz" lIns="64291" tIns="32146" rIns="64291" bIns="32146"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a:prstGeom prst="rect">
            <a:avLst/>
          </a:prstGeom>
        </p:spPr>
        <p:txBody>
          <a:bodyPr vert="horz" lIns="64291" tIns="32146" rIns="64291" bIns="3214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a:prstGeom prst="rect">
            <a:avLst/>
          </a:prstGeom>
        </p:spPr>
        <p:txBody>
          <a:bodyPr vert="horz"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Tree>
    <p:extLst>
      <p:ext uri="{BB962C8B-B14F-4D97-AF65-F5344CB8AC3E}">
        <p14:creationId xmlns:p14="http://schemas.microsoft.com/office/powerpoint/2010/main" val="243109102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6162675"/>
            <a:ext cx="6080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p:cNvSpPr>
            <a:spLocks noGrp="1"/>
          </p:cNvSpPr>
          <p:nvPr>
            <p:ph type="title"/>
          </p:nvPr>
        </p:nvSpPr>
        <p:spPr>
          <a:xfrm>
            <a:off x="1792635" y="4800824"/>
            <a:ext cx="5486177" cy="567035"/>
          </a:xfrm>
          <a:prstGeom prst="rect">
            <a:avLst/>
          </a:prstGeom>
        </p:spPr>
        <p:txBody>
          <a:bodyPr vert="horz" lIns="64291" tIns="32146" rIns="64291" bIns="32146"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a:prstGeom prst="rect">
            <a:avLst/>
          </a:prstGeom>
        </p:spPr>
        <p:txBody>
          <a:bodyPr vert="horz" lIns="64291" tIns="32146" rIns="64291" bIns="32146"/>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en-US" noProof="0">
                <a:sym typeface="Gill Sans" charset="0"/>
              </a:rPr>
              <a:t>Click icon to add picture</a:t>
            </a:r>
          </a:p>
        </p:txBody>
      </p:sp>
      <p:sp>
        <p:nvSpPr>
          <p:cNvPr id="4" name="Text Placeholder 3"/>
          <p:cNvSpPr>
            <a:spLocks noGrp="1"/>
          </p:cNvSpPr>
          <p:nvPr>
            <p:ph type="body" sz="half" idx="2"/>
          </p:nvPr>
        </p:nvSpPr>
        <p:spPr>
          <a:xfrm>
            <a:off x="1792635" y="5367859"/>
            <a:ext cx="5486177" cy="804788"/>
          </a:xfrm>
          <a:prstGeom prst="rect">
            <a:avLst/>
          </a:prstGeom>
        </p:spPr>
        <p:txBody>
          <a:bodyPr vert="horz"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Tree>
    <p:extLst>
      <p:ext uri="{BB962C8B-B14F-4D97-AF65-F5344CB8AC3E}">
        <p14:creationId xmlns:p14="http://schemas.microsoft.com/office/powerpoint/2010/main" val="1030830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6162675"/>
            <a:ext cx="6080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p:cNvSpPr>
            <a:spLocks noGrp="1"/>
          </p:cNvSpPr>
          <p:nvPr>
            <p:ph type="title"/>
          </p:nvPr>
        </p:nvSpPr>
        <p:spPr>
          <a:xfrm>
            <a:off x="457647" y="274588"/>
            <a:ext cx="8228707" cy="1143000"/>
          </a:xfrm>
          <a:prstGeom prst="rect">
            <a:avLst/>
          </a:prstGeom>
        </p:spPr>
        <p:txBody>
          <a:bodyPr vert="horz" lIns="64291" tIns="32146" rIns="64291" bIns="32146"/>
          <a:lstStyle/>
          <a:p>
            <a:r>
              <a:rPr lang="en-US"/>
              <a:t>Click to edit Master title style</a:t>
            </a:r>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lIns="64291" tIns="32146" rIns="64291" bIns="3214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538242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91" tIns="32146" rIns="64291" bIns="32146"/>
          <a:lstStyle/>
          <a:p>
            <a:r>
              <a:rPr lang="en-US"/>
              <a:t>Click to edit Master title style</a:t>
            </a:r>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91" tIns="32146" rIns="64291" bIns="3214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091564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Tree>
    <p:extLst>
      <p:ext uri="{BB962C8B-B14F-4D97-AF65-F5344CB8AC3E}">
        <p14:creationId xmlns:p14="http://schemas.microsoft.com/office/powerpoint/2010/main" val="8804380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1574797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1468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16699481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85989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19272939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Tree>
    <p:extLst>
      <p:ext uri="{BB962C8B-B14F-4D97-AF65-F5344CB8AC3E}">
        <p14:creationId xmlns:p14="http://schemas.microsoft.com/office/powerpoint/2010/main" val="11094724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203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25190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5272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42238195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33278366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
        <p:nvSpPr>
          <p:cNvPr id="4"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endParaRPr lang="en-GB"/>
          </a:p>
        </p:txBody>
      </p:sp>
      <p:sp>
        <p:nvSpPr>
          <p:cNvPr id="5" name="Rectangle 5"/>
          <p:cNvSpPr>
            <a:spLocks noGrp="1" noChangeArrowheads="1"/>
          </p:cNvSpPr>
          <p:nvPr>
            <p:ph type="ftr" sz="quarter" idx="11"/>
          </p:nvPr>
        </p:nvSpPr>
        <p:spPr/>
        <p:txBody>
          <a:bodyPr/>
          <a:lstStyle>
            <a:lvl1pPr>
              <a:spcBef>
                <a:spcPct val="50000"/>
              </a:spcBef>
              <a:buClr>
                <a:srgbClr val="CA0026"/>
              </a:buClr>
              <a:buSzPct val="160000"/>
              <a:defRPr b="1"/>
            </a:lvl1pPr>
          </a:lstStyle>
          <a:p>
            <a:pPr>
              <a:defRPr/>
            </a:pPr>
            <a:endParaRPr lang="en-GB"/>
          </a:p>
        </p:txBody>
      </p:sp>
      <p:sp>
        <p:nvSpPr>
          <p:cNvPr id="6"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C97695AF-0B17-466B-89CB-A370B893D43C}" type="slidenum">
              <a:rPr lang="en-GB"/>
              <a:pPr>
                <a:defRPr/>
              </a:pPr>
              <a:t>‹#›</a:t>
            </a:fld>
            <a:endParaRPr lang="en-GB"/>
          </a:p>
        </p:txBody>
      </p:sp>
    </p:spTree>
    <p:extLst>
      <p:ext uri="{BB962C8B-B14F-4D97-AF65-F5344CB8AC3E}">
        <p14:creationId xmlns:p14="http://schemas.microsoft.com/office/powerpoint/2010/main" val="8500906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endParaRPr lang="en-GB"/>
          </a:p>
        </p:txBody>
      </p:sp>
      <p:sp>
        <p:nvSpPr>
          <p:cNvPr id="5" name="Rectangle 5"/>
          <p:cNvSpPr>
            <a:spLocks noGrp="1" noChangeArrowheads="1"/>
          </p:cNvSpPr>
          <p:nvPr>
            <p:ph type="ftr" sz="quarter" idx="11"/>
          </p:nvPr>
        </p:nvSpPr>
        <p:spPr/>
        <p:txBody>
          <a:bodyPr/>
          <a:lstStyle>
            <a:lvl1pPr>
              <a:spcBef>
                <a:spcPct val="50000"/>
              </a:spcBef>
              <a:buClr>
                <a:srgbClr val="CA0026"/>
              </a:buClr>
              <a:buSzPct val="160000"/>
              <a:defRPr b="1"/>
            </a:lvl1pPr>
          </a:lstStyle>
          <a:p>
            <a:pPr>
              <a:defRPr/>
            </a:pPr>
            <a:endParaRPr lang="en-GB"/>
          </a:p>
        </p:txBody>
      </p:sp>
      <p:sp>
        <p:nvSpPr>
          <p:cNvPr id="6"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33F5FE14-A454-44B0-8602-DA766D4131FF}" type="slidenum">
              <a:rPr lang="en-GB"/>
              <a:pPr>
                <a:defRPr/>
              </a:pPr>
              <a:t>‹#›</a:t>
            </a:fld>
            <a:endParaRPr lang="en-GB"/>
          </a:p>
        </p:txBody>
      </p:sp>
    </p:spTree>
    <p:extLst>
      <p:ext uri="{BB962C8B-B14F-4D97-AF65-F5344CB8AC3E}">
        <p14:creationId xmlns:p14="http://schemas.microsoft.com/office/powerpoint/2010/main" val="5243789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endParaRPr lang="en-GB"/>
          </a:p>
        </p:txBody>
      </p:sp>
      <p:sp>
        <p:nvSpPr>
          <p:cNvPr id="5" name="Rectangle 5"/>
          <p:cNvSpPr>
            <a:spLocks noGrp="1" noChangeArrowheads="1"/>
          </p:cNvSpPr>
          <p:nvPr>
            <p:ph type="ftr" sz="quarter" idx="11"/>
          </p:nvPr>
        </p:nvSpPr>
        <p:spPr/>
        <p:txBody>
          <a:bodyPr/>
          <a:lstStyle>
            <a:lvl1pPr>
              <a:spcBef>
                <a:spcPct val="50000"/>
              </a:spcBef>
              <a:buClr>
                <a:srgbClr val="CA0026"/>
              </a:buClr>
              <a:buSzPct val="160000"/>
              <a:defRPr b="1"/>
            </a:lvl1pPr>
          </a:lstStyle>
          <a:p>
            <a:pPr>
              <a:defRPr/>
            </a:pPr>
            <a:endParaRPr lang="en-GB"/>
          </a:p>
        </p:txBody>
      </p:sp>
      <p:sp>
        <p:nvSpPr>
          <p:cNvPr id="6"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CA7BB621-DC0A-400B-9156-59A3CE2D01F9}" type="slidenum">
              <a:rPr lang="en-GB"/>
              <a:pPr>
                <a:defRPr/>
              </a:pPr>
              <a:t>‹#›</a:t>
            </a:fld>
            <a:endParaRPr lang="en-GB"/>
          </a:p>
        </p:txBody>
      </p:sp>
    </p:spTree>
    <p:extLst>
      <p:ext uri="{BB962C8B-B14F-4D97-AF65-F5344CB8AC3E}">
        <p14:creationId xmlns:p14="http://schemas.microsoft.com/office/powerpoint/2010/main" val="1318745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endParaRPr lang="en-GB"/>
          </a:p>
        </p:txBody>
      </p:sp>
      <p:sp>
        <p:nvSpPr>
          <p:cNvPr id="6" name="Rectangle 5"/>
          <p:cNvSpPr>
            <a:spLocks noGrp="1" noChangeArrowheads="1"/>
          </p:cNvSpPr>
          <p:nvPr>
            <p:ph type="ftr" sz="quarter" idx="11"/>
          </p:nvPr>
        </p:nvSpPr>
        <p:spPr/>
        <p:txBody>
          <a:bodyPr/>
          <a:lstStyle>
            <a:lvl1pPr>
              <a:spcBef>
                <a:spcPct val="50000"/>
              </a:spcBef>
              <a:buClr>
                <a:srgbClr val="CA0026"/>
              </a:buClr>
              <a:buSzPct val="160000"/>
              <a:defRPr b="1"/>
            </a:lvl1pPr>
          </a:lstStyle>
          <a:p>
            <a:pPr>
              <a:defRPr/>
            </a:pPr>
            <a:endParaRPr lang="en-GB"/>
          </a:p>
        </p:txBody>
      </p:sp>
      <p:sp>
        <p:nvSpPr>
          <p:cNvPr id="7"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FEE58669-21FC-4CD7-80FF-87827027FA37}" type="slidenum">
              <a:rPr lang="en-GB"/>
              <a:pPr>
                <a:defRPr/>
              </a:pPr>
              <a:t>‹#›</a:t>
            </a:fld>
            <a:endParaRPr lang="en-GB"/>
          </a:p>
        </p:txBody>
      </p:sp>
    </p:spTree>
    <p:extLst>
      <p:ext uri="{BB962C8B-B14F-4D97-AF65-F5344CB8AC3E}">
        <p14:creationId xmlns:p14="http://schemas.microsoft.com/office/powerpoint/2010/main" val="53886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Tree>
    <p:extLst>
      <p:ext uri="{BB962C8B-B14F-4D97-AF65-F5344CB8AC3E}">
        <p14:creationId xmlns:p14="http://schemas.microsoft.com/office/powerpoint/2010/main" val="22756881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endParaRPr lang="en-GB"/>
          </a:p>
        </p:txBody>
      </p:sp>
      <p:sp>
        <p:nvSpPr>
          <p:cNvPr id="8" name="Rectangle 5"/>
          <p:cNvSpPr>
            <a:spLocks noGrp="1" noChangeArrowheads="1"/>
          </p:cNvSpPr>
          <p:nvPr>
            <p:ph type="ftr" sz="quarter" idx="11"/>
          </p:nvPr>
        </p:nvSpPr>
        <p:spPr/>
        <p:txBody>
          <a:bodyPr/>
          <a:lstStyle>
            <a:lvl1pPr>
              <a:spcBef>
                <a:spcPct val="50000"/>
              </a:spcBef>
              <a:buClr>
                <a:srgbClr val="CA0026"/>
              </a:buClr>
              <a:buSzPct val="160000"/>
              <a:defRPr b="1"/>
            </a:lvl1pPr>
          </a:lstStyle>
          <a:p>
            <a:pPr>
              <a:defRPr/>
            </a:pPr>
            <a:endParaRPr lang="en-GB"/>
          </a:p>
        </p:txBody>
      </p:sp>
      <p:sp>
        <p:nvSpPr>
          <p:cNvPr id="9"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F589C183-7E56-4FEB-A47C-8237EFD6C06E}" type="slidenum">
              <a:rPr lang="en-GB"/>
              <a:pPr>
                <a:defRPr/>
              </a:pPr>
              <a:t>‹#›</a:t>
            </a:fld>
            <a:endParaRPr lang="en-GB"/>
          </a:p>
        </p:txBody>
      </p:sp>
    </p:spTree>
    <p:extLst>
      <p:ext uri="{BB962C8B-B14F-4D97-AF65-F5344CB8AC3E}">
        <p14:creationId xmlns:p14="http://schemas.microsoft.com/office/powerpoint/2010/main" val="2030572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endParaRPr lang="en-GB"/>
          </a:p>
        </p:txBody>
      </p:sp>
      <p:sp>
        <p:nvSpPr>
          <p:cNvPr id="4" name="Rectangle 5"/>
          <p:cNvSpPr>
            <a:spLocks noGrp="1" noChangeArrowheads="1"/>
          </p:cNvSpPr>
          <p:nvPr>
            <p:ph type="ftr" sz="quarter" idx="11"/>
          </p:nvPr>
        </p:nvSpPr>
        <p:spPr/>
        <p:txBody>
          <a:bodyPr/>
          <a:lstStyle>
            <a:lvl1pPr>
              <a:spcBef>
                <a:spcPct val="50000"/>
              </a:spcBef>
              <a:buClr>
                <a:srgbClr val="CA0026"/>
              </a:buClr>
              <a:buSzPct val="160000"/>
              <a:defRPr b="1"/>
            </a:lvl1pPr>
          </a:lstStyle>
          <a:p>
            <a:pPr>
              <a:defRPr/>
            </a:pPr>
            <a:endParaRPr lang="en-GB"/>
          </a:p>
        </p:txBody>
      </p:sp>
      <p:sp>
        <p:nvSpPr>
          <p:cNvPr id="5"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37B9199D-2F84-47AC-891F-F38AA0FE6959}" type="slidenum">
              <a:rPr lang="en-GB"/>
              <a:pPr>
                <a:defRPr/>
              </a:pPr>
              <a:t>‹#›</a:t>
            </a:fld>
            <a:endParaRPr lang="en-GB"/>
          </a:p>
        </p:txBody>
      </p:sp>
    </p:spTree>
    <p:extLst>
      <p:ext uri="{BB962C8B-B14F-4D97-AF65-F5344CB8AC3E}">
        <p14:creationId xmlns:p14="http://schemas.microsoft.com/office/powerpoint/2010/main" val="1556143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endParaRPr lang="en-GB"/>
          </a:p>
        </p:txBody>
      </p:sp>
      <p:sp>
        <p:nvSpPr>
          <p:cNvPr id="3" name="Rectangle 5"/>
          <p:cNvSpPr>
            <a:spLocks noGrp="1" noChangeArrowheads="1"/>
          </p:cNvSpPr>
          <p:nvPr>
            <p:ph type="ftr" sz="quarter" idx="11"/>
          </p:nvPr>
        </p:nvSpPr>
        <p:spPr/>
        <p:txBody>
          <a:bodyPr/>
          <a:lstStyle>
            <a:lvl1pPr>
              <a:spcBef>
                <a:spcPct val="50000"/>
              </a:spcBef>
              <a:buClr>
                <a:srgbClr val="CA0026"/>
              </a:buClr>
              <a:buSzPct val="160000"/>
              <a:defRPr b="1"/>
            </a:lvl1pPr>
          </a:lstStyle>
          <a:p>
            <a:pPr>
              <a:defRPr/>
            </a:pPr>
            <a:endParaRPr lang="en-GB"/>
          </a:p>
        </p:txBody>
      </p:sp>
      <p:sp>
        <p:nvSpPr>
          <p:cNvPr id="4"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E407EDD4-2831-40E2-9BFC-758CC9805A9B}" type="slidenum">
              <a:rPr lang="en-GB"/>
              <a:pPr>
                <a:defRPr/>
              </a:pPr>
              <a:t>‹#›</a:t>
            </a:fld>
            <a:endParaRPr lang="en-GB"/>
          </a:p>
        </p:txBody>
      </p:sp>
    </p:spTree>
    <p:extLst>
      <p:ext uri="{BB962C8B-B14F-4D97-AF65-F5344CB8AC3E}">
        <p14:creationId xmlns:p14="http://schemas.microsoft.com/office/powerpoint/2010/main" val="24810743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endParaRPr lang="en-GB"/>
          </a:p>
        </p:txBody>
      </p:sp>
      <p:sp>
        <p:nvSpPr>
          <p:cNvPr id="6" name="Rectangle 5"/>
          <p:cNvSpPr>
            <a:spLocks noGrp="1" noChangeArrowheads="1"/>
          </p:cNvSpPr>
          <p:nvPr>
            <p:ph type="ftr" sz="quarter" idx="11"/>
          </p:nvPr>
        </p:nvSpPr>
        <p:spPr/>
        <p:txBody>
          <a:bodyPr/>
          <a:lstStyle>
            <a:lvl1pPr>
              <a:spcBef>
                <a:spcPct val="50000"/>
              </a:spcBef>
              <a:buClr>
                <a:srgbClr val="CA0026"/>
              </a:buClr>
              <a:buSzPct val="160000"/>
              <a:defRPr b="1"/>
            </a:lvl1pPr>
          </a:lstStyle>
          <a:p>
            <a:pPr>
              <a:defRPr/>
            </a:pPr>
            <a:endParaRPr lang="en-GB"/>
          </a:p>
        </p:txBody>
      </p:sp>
      <p:sp>
        <p:nvSpPr>
          <p:cNvPr id="7"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0D39F6FA-36E2-4468-A367-30DC06E09B4A}" type="slidenum">
              <a:rPr lang="en-GB"/>
              <a:pPr>
                <a:defRPr/>
              </a:pPr>
              <a:t>‹#›</a:t>
            </a:fld>
            <a:endParaRPr lang="en-GB"/>
          </a:p>
        </p:txBody>
      </p:sp>
    </p:spTree>
    <p:extLst>
      <p:ext uri="{BB962C8B-B14F-4D97-AF65-F5344CB8AC3E}">
        <p14:creationId xmlns:p14="http://schemas.microsoft.com/office/powerpoint/2010/main" val="30499440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endParaRPr lang="en-GB"/>
          </a:p>
        </p:txBody>
      </p:sp>
      <p:sp>
        <p:nvSpPr>
          <p:cNvPr id="6" name="Rectangle 5"/>
          <p:cNvSpPr>
            <a:spLocks noGrp="1" noChangeArrowheads="1"/>
          </p:cNvSpPr>
          <p:nvPr>
            <p:ph type="ftr" sz="quarter" idx="11"/>
          </p:nvPr>
        </p:nvSpPr>
        <p:spPr/>
        <p:txBody>
          <a:bodyPr/>
          <a:lstStyle>
            <a:lvl1pPr>
              <a:spcBef>
                <a:spcPct val="50000"/>
              </a:spcBef>
              <a:buClr>
                <a:srgbClr val="CA0026"/>
              </a:buClr>
              <a:buSzPct val="160000"/>
              <a:defRPr b="1"/>
            </a:lvl1pPr>
          </a:lstStyle>
          <a:p>
            <a:pPr>
              <a:defRPr/>
            </a:pPr>
            <a:endParaRPr lang="en-GB"/>
          </a:p>
        </p:txBody>
      </p:sp>
      <p:sp>
        <p:nvSpPr>
          <p:cNvPr id="7"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8BF4BA42-C565-4023-985D-D7405E55C3D8}" type="slidenum">
              <a:rPr lang="en-GB"/>
              <a:pPr>
                <a:defRPr/>
              </a:pPr>
              <a:t>‹#›</a:t>
            </a:fld>
            <a:endParaRPr lang="en-GB"/>
          </a:p>
        </p:txBody>
      </p:sp>
    </p:spTree>
    <p:extLst>
      <p:ext uri="{BB962C8B-B14F-4D97-AF65-F5344CB8AC3E}">
        <p14:creationId xmlns:p14="http://schemas.microsoft.com/office/powerpoint/2010/main" val="41564084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endParaRPr lang="en-GB"/>
          </a:p>
        </p:txBody>
      </p:sp>
      <p:sp>
        <p:nvSpPr>
          <p:cNvPr id="5" name="Rectangle 5"/>
          <p:cNvSpPr>
            <a:spLocks noGrp="1" noChangeArrowheads="1"/>
          </p:cNvSpPr>
          <p:nvPr>
            <p:ph type="ftr" sz="quarter" idx="11"/>
          </p:nvPr>
        </p:nvSpPr>
        <p:spPr/>
        <p:txBody>
          <a:bodyPr/>
          <a:lstStyle>
            <a:lvl1pPr>
              <a:spcBef>
                <a:spcPct val="50000"/>
              </a:spcBef>
              <a:buClr>
                <a:srgbClr val="CA0026"/>
              </a:buClr>
              <a:buSzPct val="160000"/>
              <a:defRPr b="1"/>
            </a:lvl1pPr>
          </a:lstStyle>
          <a:p>
            <a:pPr>
              <a:defRPr/>
            </a:pPr>
            <a:endParaRPr lang="en-GB"/>
          </a:p>
        </p:txBody>
      </p:sp>
      <p:sp>
        <p:nvSpPr>
          <p:cNvPr id="6"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9E825E14-87A1-4DAC-AF3D-99477B1D3FAD}" type="slidenum">
              <a:rPr lang="en-GB"/>
              <a:pPr>
                <a:defRPr/>
              </a:pPr>
              <a:t>‹#›</a:t>
            </a:fld>
            <a:endParaRPr lang="en-GB"/>
          </a:p>
        </p:txBody>
      </p:sp>
    </p:spTree>
    <p:extLst>
      <p:ext uri="{BB962C8B-B14F-4D97-AF65-F5344CB8AC3E}">
        <p14:creationId xmlns:p14="http://schemas.microsoft.com/office/powerpoint/2010/main" val="28591154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p:cNvSpPr>
            <a:spLocks noGrp="1" noChangeArrowheads="1"/>
          </p:cNvSpPr>
          <p:nvPr>
            <p:ph type="dt" sz="half" idx="10"/>
          </p:nvPr>
        </p:nvSpPr>
        <p:spPr/>
        <p:txBody>
          <a:bodyPr/>
          <a:lstStyle>
            <a:lvl1pPr algn="ctr">
              <a:spcBef>
                <a:spcPct val="50000"/>
              </a:spcBef>
              <a:buClr>
                <a:srgbClr val="CA0026"/>
              </a:buClr>
              <a:buSzPct val="160000"/>
              <a:defRPr b="1"/>
            </a:lvl1pPr>
          </a:lstStyle>
          <a:p>
            <a:pPr>
              <a:defRPr/>
            </a:pPr>
            <a:endParaRPr lang="en-GB"/>
          </a:p>
        </p:txBody>
      </p:sp>
      <p:sp>
        <p:nvSpPr>
          <p:cNvPr id="5" name="Rectangle 5"/>
          <p:cNvSpPr>
            <a:spLocks noGrp="1" noChangeArrowheads="1"/>
          </p:cNvSpPr>
          <p:nvPr>
            <p:ph type="ftr" sz="quarter" idx="11"/>
          </p:nvPr>
        </p:nvSpPr>
        <p:spPr/>
        <p:txBody>
          <a:bodyPr/>
          <a:lstStyle>
            <a:lvl1pPr>
              <a:spcBef>
                <a:spcPct val="50000"/>
              </a:spcBef>
              <a:buClr>
                <a:srgbClr val="CA0026"/>
              </a:buClr>
              <a:buSzPct val="160000"/>
              <a:defRPr b="1"/>
            </a:lvl1pPr>
          </a:lstStyle>
          <a:p>
            <a:pPr>
              <a:defRPr/>
            </a:pPr>
            <a:endParaRPr lang="en-GB"/>
          </a:p>
        </p:txBody>
      </p:sp>
      <p:sp>
        <p:nvSpPr>
          <p:cNvPr id="6" name="Rectangle 6"/>
          <p:cNvSpPr>
            <a:spLocks noGrp="1" noChangeArrowheads="1"/>
          </p:cNvSpPr>
          <p:nvPr>
            <p:ph type="sldNum" sz="quarter" idx="12"/>
          </p:nvPr>
        </p:nvSpPr>
        <p:spPr/>
        <p:txBody>
          <a:bodyPr/>
          <a:lstStyle>
            <a:lvl1pPr>
              <a:spcBef>
                <a:spcPct val="50000"/>
              </a:spcBef>
              <a:buClr>
                <a:srgbClr val="CA0026"/>
              </a:buClr>
              <a:buSzPct val="160000"/>
              <a:defRPr b="1"/>
            </a:lvl1pPr>
          </a:lstStyle>
          <a:p>
            <a:pPr>
              <a:defRPr/>
            </a:pPr>
            <a:fld id="{FF055290-199E-470F-B38B-52881C197230}" type="slidenum">
              <a:rPr lang="en-GB"/>
              <a:pPr>
                <a:defRPr/>
              </a:pPr>
              <a:t>‹#›</a:t>
            </a:fld>
            <a:endParaRPr lang="en-GB"/>
          </a:p>
        </p:txBody>
      </p:sp>
    </p:spTree>
    <p:extLst>
      <p:ext uri="{BB962C8B-B14F-4D97-AF65-F5344CB8AC3E}">
        <p14:creationId xmlns:p14="http://schemas.microsoft.com/office/powerpoint/2010/main" val="23418398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Tree>
    <p:extLst>
      <p:ext uri="{BB962C8B-B14F-4D97-AF65-F5344CB8AC3E}">
        <p14:creationId xmlns:p14="http://schemas.microsoft.com/office/powerpoint/2010/main" val="22719245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8536573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70904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7509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4035299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9891117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Tree>
    <p:extLst>
      <p:ext uri="{BB962C8B-B14F-4D97-AF65-F5344CB8AC3E}">
        <p14:creationId xmlns:p14="http://schemas.microsoft.com/office/powerpoint/2010/main" val="38620215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993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458419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77599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6044030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39253126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Chart Placeholder 2"/>
          <p:cNvSpPr>
            <a:spLocks noGrp="1"/>
          </p:cNvSpPr>
          <p:nvPr>
            <p:ph type="chart" idx="1"/>
          </p:nvPr>
        </p:nvSpPr>
        <p:spPr>
          <a:xfrm>
            <a:off x="457200" y="1600200"/>
            <a:ext cx="8229600" cy="4525963"/>
          </a:xfrm>
          <a:prstGeom prst="rect">
            <a:avLst/>
          </a:prstGeom>
        </p:spPr>
        <p:txBody>
          <a:bodyPr/>
          <a:lstStyle/>
          <a:p>
            <a:endParaRPr lang="lt-LT"/>
          </a:p>
        </p:txBody>
      </p:sp>
    </p:spTree>
    <p:extLst>
      <p:ext uri="{BB962C8B-B14F-4D97-AF65-F5344CB8AC3E}">
        <p14:creationId xmlns:p14="http://schemas.microsoft.com/office/powerpoint/2010/main" val="16316774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endParaRPr lang="lt-LT"/>
          </a:p>
        </p:txBody>
      </p:sp>
    </p:spTree>
    <p:extLst>
      <p:ext uri="{BB962C8B-B14F-4D97-AF65-F5344CB8AC3E}">
        <p14:creationId xmlns:p14="http://schemas.microsoft.com/office/powerpoint/2010/main" val="2174987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18120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lt-LT"/>
          </a:p>
        </p:txBody>
      </p:sp>
    </p:spTree>
    <p:extLst>
      <p:ext uri="{BB962C8B-B14F-4D97-AF65-F5344CB8AC3E}">
        <p14:creationId xmlns:p14="http://schemas.microsoft.com/office/powerpoint/2010/main" val="4033742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a:prstGeom prst="rect">
            <a:avLst/>
          </a:prstGeom>
        </p:spPr>
        <p:txBody>
          <a:bodyPr lIns="91214" tIns="45605" rIns="91214" bIns="45605"/>
          <a:lstStyle/>
          <a:p>
            <a:r>
              <a:rPr lang="en-US"/>
              <a:t>Click to edit Master title style</a:t>
            </a:r>
            <a:endParaRPr lang="lt-LT"/>
          </a:p>
        </p:txBody>
      </p:sp>
      <p:sp>
        <p:nvSpPr>
          <p:cNvPr id="3" name="Subtitle 2"/>
          <p:cNvSpPr>
            <a:spLocks noGrp="1"/>
          </p:cNvSpPr>
          <p:nvPr>
            <p:ph type="subTitle" idx="1"/>
          </p:nvPr>
        </p:nvSpPr>
        <p:spPr>
          <a:xfrm>
            <a:off x="1371603" y="3886200"/>
            <a:ext cx="6400800" cy="1752600"/>
          </a:xfrm>
          <a:prstGeom prst="rect">
            <a:avLst/>
          </a:prstGeom>
        </p:spPr>
        <p:txBody>
          <a:bodyPr lIns="91214" tIns="45605" rIns="91214" bIns="45605"/>
          <a:lstStyle>
            <a:lvl1pPr marL="0" indent="0" algn="ctr">
              <a:buNone/>
              <a:defRPr/>
            </a:lvl1pPr>
            <a:lvl2pPr marL="456065" indent="0" algn="ctr">
              <a:buNone/>
              <a:defRPr/>
            </a:lvl2pPr>
            <a:lvl3pPr marL="912141" indent="0" algn="ctr">
              <a:buNone/>
              <a:defRPr/>
            </a:lvl3pPr>
            <a:lvl4pPr marL="1368212" indent="0" algn="ctr">
              <a:buNone/>
              <a:defRPr/>
            </a:lvl4pPr>
            <a:lvl5pPr marL="1824282" indent="0" algn="ctr">
              <a:buNone/>
              <a:defRPr/>
            </a:lvl5pPr>
            <a:lvl6pPr marL="2280353" indent="0" algn="ctr">
              <a:buNone/>
              <a:defRPr/>
            </a:lvl6pPr>
            <a:lvl7pPr marL="2736424" indent="0" algn="ctr">
              <a:buNone/>
              <a:defRPr/>
            </a:lvl7pPr>
            <a:lvl8pPr marL="3192496" indent="0" algn="ctr">
              <a:buNone/>
              <a:defRPr/>
            </a:lvl8pPr>
            <a:lvl9pPr marL="3648566" indent="0" algn="ctr">
              <a:buNone/>
              <a:defRPr/>
            </a:lvl9pPr>
          </a:lstStyle>
          <a:p>
            <a:r>
              <a:rPr lang="en-US"/>
              <a:t>Click to edit Master subtitle style</a:t>
            </a:r>
            <a:endParaRPr lang="lt-LT"/>
          </a:p>
        </p:txBody>
      </p:sp>
    </p:spTree>
    <p:extLst>
      <p:ext uri="{BB962C8B-B14F-4D97-AF65-F5344CB8AC3E}">
        <p14:creationId xmlns:p14="http://schemas.microsoft.com/office/powerpoint/2010/main" val="29674674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
        <p:nvSpPr>
          <p:cNvPr id="3" name="Content Placeholder 2"/>
          <p:cNvSpPr>
            <a:spLocks noGrp="1"/>
          </p:cNvSpPr>
          <p:nvPr>
            <p:ph idx="1"/>
          </p:nvPr>
        </p:nvSpPr>
        <p:spPr>
          <a:xfrm>
            <a:off x="457200" y="1600220"/>
            <a:ext cx="8229600" cy="4525963"/>
          </a:xfrm>
          <a:prstGeom prst="rect">
            <a:avLst/>
          </a:prstGeom>
        </p:spPr>
        <p:txBody>
          <a:bodyPr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6593371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lIns="91214" tIns="45605" rIns="91214" bIns="45605"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33"/>
            <a:ext cx="7772400" cy="1500187"/>
          </a:xfrm>
          <a:prstGeom prst="rect">
            <a:avLst/>
          </a:prstGeom>
        </p:spPr>
        <p:txBody>
          <a:bodyPr lIns="91214" tIns="45605" rIns="91214" bIns="45605" anchor="b"/>
          <a:lstStyle>
            <a:lvl1pPr marL="0" indent="0">
              <a:buNone/>
              <a:defRPr sz="2000"/>
            </a:lvl1pPr>
            <a:lvl2pPr marL="456065" indent="0">
              <a:buNone/>
              <a:defRPr sz="1800"/>
            </a:lvl2pPr>
            <a:lvl3pPr marL="912141" indent="0">
              <a:buNone/>
              <a:defRPr sz="1600"/>
            </a:lvl3pPr>
            <a:lvl4pPr marL="1368212" indent="0">
              <a:buNone/>
              <a:defRPr sz="1400"/>
            </a:lvl4pPr>
            <a:lvl5pPr marL="1824282" indent="0">
              <a:buNone/>
              <a:defRPr sz="1400"/>
            </a:lvl5pPr>
            <a:lvl6pPr marL="2280353" indent="0">
              <a:buNone/>
              <a:defRPr sz="1400"/>
            </a:lvl6pPr>
            <a:lvl7pPr marL="2736424" indent="0">
              <a:buNone/>
              <a:defRPr sz="1400"/>
            </a:lvl7pPr>
            <a:lvl8pPr marL="3192496" indent="0">
              <a:buNone/>
              <a:defRPr sz="1400"/>
            </a:lvl8pPr>
            <a:lvl9pPr marL="3648566" indent="0">
              <a:buNone/>
              <a:defRPr sz="1400"/>
            </a:lvl9pPr>
          </a:lstStyle>
          <a:p>
            <a:pPr lvl="0"/>
            <a:r>
              <a:rPr lang="en-US"/>
              <a:t>Click to edit Master text styles</a:t>
            </a:r>
          </a:p>
        </p:txBody>
      </p:sp>
    </p:spTree>
    <p:extLst>
      <p:ext uri="{BB962C8B-B14F-4D97-AF65-F5344CB8AC3E}">
        <p14:creationId xmlns:p14="http://schemas.microsoft.com/office/powerpoint/2010/main" val="12135158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
        <p:nvSpPr>
          <p:cNvPr id="3" name="Content Placeholder 2"/>
          <p:cNvSpPr>
            <a:spLocks noGrp="1"/>
          </p:cNvSpPr>
          <p:nvPr>
            <p:ph sz="half" idx="1"/>
          </p:nvPr>
        </p:nvSpPr>
        <p:spPr>
          <a:xfrm>
            <a:off x="457200" y="1600220"/>
            <a:ext cx="4038600" cy="4525963"/>
          </a:xfrm>
          <a:prstGeom prst="rect">
            <a:avLst/>
          </a:prstGeom>
        </p:spPr>
        <p:txBody>
          <a:bodyPr lIns="91214" tIns="45605" rIns="91214" bIns="4560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20"/>
            <a:ext cx="4038600" cy="4525963"/>
          </a:xfrm>
          <a:prstGeom prst="rect">
            <a:avLst/>
          </a:prstGeom>
        </p:spPr>
        <p:txBody>
          <a:bodyPr lIns="91214" tIns="45605" rIns="91214" bIns="4560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8521779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6"/>
            <a:ext cx="4040188" cy="639762"/>
          </a:xfrm>
          <a:prstGeom prst="rect">
            <a:avLst/>
          </a:prstGeom>
        </p:spPr>
        <p:txBody>
          <a:bodyPr lIns="91214" tIns="45605" rIns="91214" bIns="45605" anchor="b"/>
          <a:lstStyle>
            <a:lvl1pPr marL="0" indent="0">
              <a:buNone/>
              <a:defRPr sz="2400" b="1"/>
            </a:lvl1pPr>
            <a:lvl2pPr marL="456065" indent="0">
              <a:buNone/>
              <a:defRPr sz="2000" b="1"/>
            </a:lvl2pPr>
            <a:lvl3pPr marL="912141" indent="0">
              <a:buNone/>
              <a:defRPr sz="1800" b="1"/>
            </a:lvl3pPr>
            <a:lvl4pPr marL="1368212" indent="0">
              <a:buNone/>
              <a:defRPr sz="1600" b="1"/>
            </a:lvl4pPr>
            <a:lvl5pPr marL="1824282" indent="0">
              <a:buNone/>
              <a:defRPr sz="1600" b="1"/>
            </a:lvl5pPr>
            <a:lvl6pPr marL="2280353" indent="0">
              <a:buNone/>
              <a:defRPr sz="1600" b="1"/>
            </a:lvl6pPr>
            <a:lvl7pPr marL="2736424" indent="0">
              <a:buNone/>
              <a:defRPr sz="1600" b="1"/>
            </a:lvl7pPr>
            <a:lvl8pPr marL="3192496" indent="0">
              <a:buNone/>
              <a:defRPr sz="1600" b="1"/>
            </a:lvl8pPr>
            <a:lvl9pPr marL="364856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a:prstGeom prst="rect">
            <a:avLst/>
          </a:prstGeom>
        </p:spPr>
        <p:txBody>
          <a:bodyPr lIns="91214" tIns="45605" rIns="91214" bIns="4560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6"/>
            <a:ext cx="4041775" cy="639762"/>
          </a:xfrm>
          <a:prstGeom prst="rect">
            <a:avLst/>
          </a:prstGeom>
        </p:spPr>
        <p:txBody>
          <a:bodyPr lIns="91214" tIns="45605" rIns="91214" bIns="45605" anchor="b"/>
          <a:lstStyle>
            <a:lvl1pPr marL="0" indent="0">
              <a:buNone/>
              <a:defRPr sz="2400" b="1"/>
            </a:lvl1pPr>
            <a:lvl2pPr marL="456065" indent="0">
              <a:buNone/>
              <a:defRPr sz="2000" b="1"/>
            </a:lvl2pPr>
            <a:lvl3pPr marL="912141" indent="0">
              <a:buNone/>
              <a:defRPr sz="1800" b="1"/>
            </a:lvl3pPr>
            <a:lvl4pPr marL="1368212" indent="0">
              <a:buNone/>
              <a:defRPr sz="1600" b="1"/>
            </a:lvl4pPr>
            <a:lvl5pPr marL="1824282" indent="0">
              <a:buNone/>
              <a:defRPr sz="1600" b="1"/>
            </a:lvl5pPr>
            <a:lvl6pPr marL="2280353" indent="0">
              <a:buNone/>
              <a:defRPr sz="1600" b="1"/>
            </a:lvl6pPr>
            <a:lvl7pPr marL="2736424" indent="0">
              <a:buNone/>
              <a:defRPr sz="1600" b="1"/>
            </a:lvl7pPr>
            <a:lvl8pPr marL="3192496" indent="0">
              <a:buNone/>
              <a:defRPr sz="1600" b="1"/>
            </a:lvl8pPr>
            <a:lvl9pPr marL="364856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9"/>
            <a:ext cx="4041775" cy="3951288"/>
          </a:xfrm>
          <a:prstGeom prst="rect">
            <a:avLst/>
          </a:prstGeom>
        </p:spPr>
        <p:txBody>
          <a:bodyPr lIns="91214" tIns="45605" rIns="91214" bIns="4560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0207866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Tree>
    <p:extLst>
      <p:ext uri="{BB962C8B-B14F-4D97-AF65-F5344CB8AC3E}">
        <p14:creationId xmlns:p14="http://schemas.microsoft.com/office/powerpoint/2010/main" val="5545992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6923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a:prstGeom prst="rect">
            <a:avLst/>
          </a:prstGeom>
        </p:spPr>
        <p:txBody>
          <a:bodyPr lIns="91214" tIns="45605" rIns="91214" bIns="45605"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70"/>
            <a:ext cx="5111750" cy="5853113"/>
          </a:xfrm>
          <a:prstGeom prst="rect">
            <a:avLst/>
          </a:prstGeom>
        </p:spPr>
        <p:txBody>
          <a:bodyPr lIns="91214" tIns="45605" rIns="91214" bIns="4560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3" y="1435101"/>
            <a:ext cx="3008313" cy="4691063"/>
          </a:xfrm>
          <a:prstGeom prst="rect">
            <a:avLst/>
          </a:prstGeom>
        </p:spPr>
        <p:txBody>
          <a:bodyPr lIns="91214" tIns="45605" rIns="91214" bIns="45605"/>
          <a:lstStyle>
            <a:lvl1pPr marL="0" indent="0">
              <a:buNone/>
              <a:defRPr sz="1400"/>
            </a:lvl1pPr>
            <a:lvl2pPr marL="456065" indent="0">
              <a:buNone/>
              <a:defRPr sz="1200"/>
            </a:lvl2pPr>
            <a:lvl3pPr marL="912141" indent="0">
              <a:buNone/>
              <a:defRPr sz="1000"/>
            </a:lvl3pPr>
            <a:lvl4pPr marL="1368212" indent="0">
              <a:buNone/>
              <a:defRPr sz="900"/>
            </a:lvl4pPr>
            <a:lvl5pPr marL="1824282" indent="0">
              <a:buNone/>
              <a:defRPr sz="900"/>
            </a:lvl5pPr>
            <a:lvl6pPr marL="2280353" indent="0">
              <a:buNone/>
              <a:defRPr sz="900"/>
            </a:lvl6pPr>
            <a:lvl7pPr marL="2736424" indent="0">
              <a:buNone/>
              <a:defRPr sz="900"/>
            </a:lvl7pPr>
            <a:lvl8pPr marL="3192496" indent="0">
              <a:buNone/>
              <a:defRPr sz="900"/>
            </a:lvl8pPr>
            <a:lvl9pPr marL="3648566" indent="0">
              <a:buNone/>
              <a:defRPr sz="900"/>
            </a:lvl9pPr>
          </a:lstStyle>
          <a:p>
            <a:pPr lvl="0"/>
            <a:r>
              <a:rPr lang="en-US"/>
              <a:t>Click to edit Master text styles</a:t>
            </a:r>
          </a:p>
        </p:txBody>
      </p:sp>
    </p:spTree>
    <p:extLst>
      <p:ext uri="{BB962C8B-B14F-4D97-AF65-F5344CB8AC3E}">
        <p14:creationId xmlns:p14="http://schemas.microsoft.com/office/powerpoint/2010/main" val="23602168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a:prstGeom prst="rect">
            <a:avLst/>
          </a:prstGeom>
        </p:spPr>
        <p:txBody>
          <a:bodyPr lIns="91214" tIns="45605" rIns="91214" bIns="45605"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9" y="612775"/>
            <a:ext cx="5486400" cy="4114800"/>
          </a:xfrm>
          <a:prstGeom prst="rect">
            <a:avLst/>
          </a:prstGeom>
        </p:spPr>
        <p:txBody>
          <a:bodyPr lIns="91214" tIns="45605" rIns="91214" bIns="45605"/>
          <a:lstStyle>
            <a:lvl1pPr marL="0" indent="0">
              <a:buNone/>
              <a:defRPr sz="3200"/>
            </a:lvl1pPr>
            <a:lvl2pPr marL="456065" indent="0">
              <a:buNone/>
              <a:defRPr sz="2800"/>
            </a:lvl2pPr>
            <a:lvl3pPr marL="912141" indent="0">
              <a:buNone/>
              <a:defRPr sz="2400"/>
            </a:lvl3pPr>
            <a:lvl4pPr marL="1368212" indent="0">
              <a:buNone/>
              <a:defRPr sz="2000"/>
            </a:lvl4pPr>
            <a:lvl5pPr marL="1824282" indent="0">
              <a:buNone/>
              <a:defRPr sz="2000"/>
            </a:lvl5pPr>
            <a:lvl6pPr marL="2280353" indent="0">
              <a:buNone/>
              <a:defRPr sz="2000"/>
            </a:lvl6pPr>
            <a:lvl7pPr marL="2736424" indent="0">
              <a:buNone/>
              <a:defRPr sz="2000"/>
            </a:lvl7pPr>
            <a:lvl8pPr marL="3192496" indent="0">
              <a:buNone/>
              <a:defRPr sz="2000"/>
            </a:lvl8pPr>
            <a:lvl9pPr marL="3648566" indent="0">
              <a:buNone/>
              <a:defRPr sz="2000"/>
            </a:lvl9pPr>
          </a:lstStyle>
          <a:p>
            <a:pPr lvl="0"/>
            <a:endParaRPr lang="lt-LT" noProof="0"/>
          </a:p>
        </p:txBody>
      </p:sp>
      <p:sp>
        <p:nvSpPr>
          <p:cNvPr id="4" name="Text Placeholder 3"/>
          <p:cNvSpPr>
            <a:spLocks noGrp="1"/>
          </p:cNvSpPr>
          <p:nvPr>
            <p:ph type="body" sz="half" idx="2"/>
          </p:nvPr>
        </p:nvSpPr>
        <p:spPr>
          <a:xfrm>
            <a:off x="1792289" y="5367338"/>
            <a:ext cx="5486400" cy="804862"/>
          </a:xfrm>
          <a:prstGeom prst="rect">
            <a:avLst/>
          </a:prstGeom>
        </p:spPr>
        <p:txBody>
          <a:bodyPr lIns="91214" tIns="45605" rIns="91214" bIns="45605"/>
          <a:lstStyle>
            <a:lvl1pPr marL="0" indent="0">
              <a:buNone/>
              <a:defRPr sz="1400"/>
            </a:lvl1pPr>
            <a:lvl2pPr marL="456065" indent="0">
              <a:buNone/>
              <a:defRPr sz="1200"/>
            </a:lvl2pPr>
            <a:lvl3pPr marL="912141" indent="0">
              <a:buNone/>
              <a:defRPr sz="1000"/>
            </a:lvl3pPr>
            <a:lvl4pPr marL="1368212" indent="0">
              <a:buNone/>
              <a:defRPr sz="900"/>
            </a:lvl4pPr>
            <a:lvl5pPr marL="1824282" indent="0">
              <a:buNone/>
              <a:defRPr sz="900"/>
            </a:lvl5pPr>
            <a:lvl6pPr marL="2280353" indent="0">
              <a:buNone/>
              <a:defRPr sz="900"/>
            </a:lvl6pPr>
            <a:lvl7pPr marL="2736424" indent="0">
              <a:buNone/>
              <a:defRPr sz="900"/>
            </a:lvl7pPr>
            <a:lvl8pPr marL="3192496" indent="0">
              <a:buNone/>
              <a:defRPr sz="900"/>
            </a:lvl8pPr>
            <a:lvl9pPr marL="3648566" indent="0">
              <a:buNone/>
              <a:defRPr sz="900"/>
            </a:lvl9pPr>
          </a:lstStyle>
          <a:p>
            <a:pPr lvl="0"/>
            <a:r>
              <a:rPr lang="en-US"/>
              <a:t>Click to edit Master text styles</a:t>
            </a:r>
          </a:p>
        </p:txBody>
      </p:sp>
    </p:spTree>
    <p:extLst>
      <p:ext uri="{BB962C8B-B14F-4D97-AF65-F5344CB8AC3E}">
        <p14:creationId xmlns:p14="http://schemas.microsoft.com/office/powerpoint/2010/main" val="165267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275700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
        <p:nvSpPr>
          <p:cNvPr id="3" name="Vertical Text Placeholder 2"/>
          <p:cNvSpPr>
            <a:spLocks noGrp="1"/>
          </p:cNvSpPr>
          <p:nvPr>
            <p:ph type="body" orient="vert" idx="1"/>
          </p:nvPr>
        </p:nvSpPr>
        <p:spPr>
          <a:xfrm>
            <a:off x="457200" y="1600220"/>
            <a:ext cx="8229600" cy="4525963"/>
          </a:xfrm>
          <a:prstGeom prst="rect">
            <a:avLst/>
          </a:prstGeom>
        </p:spPr>
        <p:txBody>
          <a:bodyPr vert="eaVert"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20190570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lIns="91214" tIns="45605" rIns="91214" bIns="45605"/>
          <a:lstStyle/>
          <a:p>
            <a:r>
              <a:rPr lang="en-US"/>
              <a:t>Click to edit Master title style</a:t>
            </a:r>
            <a:endParaRPr lang="lt-LT"/>
          </a:p>
        </p:txBody>
      </p:sp>
      <p:sp>
        <p:nvSpPr>
          <p:cNvPr id="3" name="Vertical Text Placeholder 2"/>
          <p:cNvSpPr>
            <a:spLocks noGrp="1"/>
          </p:cNvSpPr>
          <p:nvPr>
            <p:ph type="body" orient="vert" idx="1"/>
          </p:nvPr>
        </p:nvSpPr>
        <p:spPr>
          <a:xfrm>
            <a:off x="457202" y="274638"/>
            <a:ext cx="6019800" cy="5851525"/>
          </a:xfrm>
          <a:prstGeom prst="rect">
            <a:avLst/>
          </a:prstGeom>
        </p:spPr>
        <p:txBody>
          <a:bodyPr vert="eaVert"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35476321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
        <p:nvSpPr>
          <p:cNvPr id="3" name="Table Placeholder 2"/>
          <p:cNvSpPr>
            <a:spLocks noGrp="1"/>
          </p:cNvSpPr>
          <p:nvPr>
            <p:ph type="tbl" idx="1"/>
          </p:nvPr>
        </p:nvSpPr>
        <p:spPr>
          <a:xfrm>
            <a:off x="457200" y="1600220"/>
            <a:ext cx="8229600" cy="4525963"/>
          </a:xfrm>
          <a:prstGeom prst="rect">
            <a:avLst/>
          </a:prstGeom>
        </p:spPr>
        <p:txBody>
          <a:bodyPr lIns="91214" tIns="45605" rIns="91214" bIns="45605"/>
          <a:lstStyle/>
          <a:p>
            <a:pPr lvl="0"/>
            <a:endParaRPr lang="lt-LT" noProof="0"/>
          </a:p>
        </p:txBody>
      </p:sp>
    </p:spTree>
    <p:extLst>
      <p:ext uri="{BB962C8B-B14F-4D97-AF65-F5344CB8AC3E}">
        <p14:creationId xmlns:p14="http://schemas.microsoft.com/office/powerpoint/2010/main" val="13412568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
        <p:nvSpPr>
          <p:cNvPr id="3" name="Text Placeholder 2"/>
          <p:cNvSpPr>
            <a:spLocks noGrp="1"/>
          </p:cNvSpPr>
          <p:nvPr>
            <p:ph type="body" sz="half" idx="1"/>
          </p:nvPr>
        </p:nvSpPr>
        <p:spPr>
          <a:xfrm>
            <a:off x="457200" y="1600220"/>
            <a:ext cx="4038600" cy="4525963"/>
          </a:xfrm>
          <a:prstGeom prst="rect">
            <a:avLst/>
          </a:prstGeom>
        </p:spPr>
        <p:txBody>
          <a:bodyPr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hart Placeholder 3"/>
          <p:cNvSpPr>
            <a:spLocks noGrp="1"/>
          </p:cNvSpPr>
          <p:nvPr>
            <p:ph type="chart" sz="half" idx="2"/>
          </p:nvPr>
        </p:nvSpPr>
        <p:spPr>
          <a:xfrm>
            <a:off x="4648200" y="1600220"/>
            <a:ext cx="4038600" cy="4525963"/>
          </a:xfrm>
          <a:prstGeom prst="rect">
            <a:avLst/>
          </a:prstGeom>
        </p:spPr>
        <p:txBody>
          <a:bodyPr lIns="91214" tIns="45605" rIns="91214" bIns="45605"/>
          <a:lstStyle/>
          <a:p>
            <a:pPr lvl="0"/>
            <a:endParaRPr lang="lt-LT" noProof="0"/>
          </a:p>
        </p:txBody>
      </p:sp>
    </p:spTree>
    <p:extLst>
      <p:ext uri="{BB962C8B-B14F-4D97-AF65-F5344CB8AC3E}">
        <p14:creationId xmlns:p14="http://schemas.microsoft.com/office/powerpoint/2010/main" val="17702042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
        <p:nvSpPr>
          <p:cNvPr id="3" name="Text Placeholder 2"/>
          <p:cNvSpPr>
            <a:spLocks noGrp="1"/>
          </p:cNvSpPr>
          <p:nvPr>
            <p:ph type="body" sz="half" idx="1"/>
          </p:nvPr>
        </p:nvSpPr>
        <p:spPr>
          <a:xfrm>
            <a:off x="457200" y="1600220"/>
            <a:ext cx="4038600" cy="4525963"/>
          </a:xfrm>
          <a:prstGeom prst="rect">
            <a:avLst/>
          </a:prstGeom>
        </p:spPr>
        <p:txBody>
          <a:bodyPr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20"/>
            <a:ext cx="4038600" cy="4525963"/>
          </a:xfrm>
          <a:prstGeom prst="rect">
            <a:avLst/>
          </a:prstGeom>
        </p:spPr>
        <p:txBody>
          <a:bodyPr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214" tIns="45605" rIns="91214" bIns="45605" numCol="1" anchor="t" anchorCtr="0" compatLnSpc="1">
            <a:prstTxWarp prst="textNoShape">
              <a:avLst/>
            </a:prstTxWarp>
          </a:bodyPr>
          <a:lstStyle>
            <a:lvl1pPr>
              <a:defRPr/>
            </a:lvl1pPr>
          </a:lstStyle>
          <a:p>
            <a:pPr defTabSz="799772">
              <a:defRPr/>
            </a:pPr>
            <a:endParaRPr lang="lt-LT" altLang="lt-LT">
              <a:ea typeface="MS PGothic" pitchFamily="34" charset="-128"/>
            </a:endParaRPr>
          </a:p>
        </p:txBody>
      </p:sp>
      <p:sp>
        <p:nvSpPr>
          <p:cNvPr id="6" name="Footer Placeholder 5"/>
          <p:cNvSpPr>
            <a:spLocks noGrp="1"/>
          </p:cNvSpPr>
          <p:nvPr>
            <p:ph type="ftr" sz="quarter" idx="11"/>
          </p:nvPr>
        </p:nvSpPr>
        <p:spPr>
          <a:xfrm>
            <a:off x="3124203" y="6245225"/>
            <a:ext cx="2895600" cy="476250"/>
          </a:xfrm>
          <a:prstGeom prst="rect">
            <a:avLst/>
          </a:prstGeom>
        </p:spPr>
        <p:txBody>
          <a:bodyPr vert="horz" wrap="square" lIns="91214" tIns="45605" rIns="91214" bIns="45605" numCol="1" anchor="t" anchorCtr="0" compatLnSpc="1">
            <a:prstTxWarp prst="textNoShape">
              <a:avLst/>
            </a:prstTxWarp>
          </a:bodyPr>
          <a:lstStyle>
            <a:lvl1pPr>
              <a:defRPr/>
            </a:lvl1pPr>
          </a:lstStyle>
          <a:p>
            <a:pPr defTabSz="799772">
              <a:defRPr/>
            </a:pPr>
            <a:endParaRPr lang="lt-LT" altLang="lt-LT">
              <a:ea typeface="MS PGothic" pitchFamily="34" charset="-128"/>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214" tIns="45605" rIns="91214" bIns="45605" numCol="1" anchor="t" anchorCtr="0" compatLnSpc="1">
            <a:prstTxWarp prst="textNoShape">
              <a:avLst/>
            </a:prstTxWarp>
          </a:bodyPr>
          <a:lstStyle>
            <a:lvl1pPr>
              <a:defRPr/>
            </a:lvl1pPr>
          </a:lstStyle>
          <a:p>
            <a:pPr defTabSz="799772">
              <a:defRPr/>
            </a:pPr>
            <a:fld id="{450EF90A-6F25-4807-8CBD-5CC3CDBB6E1E}" type="slidenum">
              <a:rPr lang="lt-LT" altLang="lt-LT" smtClean="0">
                <a:ea typeface="MS PGothic" pitchFamily="34" charset="-128"/>
              </a:rPr>
              <a:pPr defTabSz="799772">
                <a:defRPr/>
              </a:pPr>
              <a:t>‹#›</a:t>
            </a:fld>
            <a:endParaRPr lang="lt-LT" altLang="lt-LT">
              <a:ea typeface="MS PGothic" pitchFamily="34" charset="-128"/>
            </a:endParaRPr>
          </a:p>
        </p:txBody>
      </p:sp>
    </p:spTree>
    <p:extLst>
      <p:ext uri="{BB962C8B-B14F-4D97-AF65-F5344CB8AC3E}">
        <p14:creationId xmlns:p14="http://schemas.microsoft.com/office/powerpoint/2010/main" val="4360863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
        <p:nvSpPr>
          <p:cNvPr id="3" name="Text Placeholder 2"/>
          <p:cNvSpPr>
            <a:spLocks noGrp="1"/>
          </p:cNvSpPr>
          <p:nvPr>
            <p:ph type="body" sz="half" idx="1"/>
          </p:nvPr>
        </p:nvSpPr>
        <p:spPr>
          <a:xfrm>
            <a:off x="457200" y="1600220"/>
            <a:ext cx="4038600" cy="4525963"/>
          </a:xfrm>
          <a:prstGeom prst="rect">
            <a:avLst/>
          </a:prstGeom>
        </p:spPr>
        <p:txBody>
          <a:bodyPr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20"/>
            <a:ext cx="4038600" cy="4525963"/>
          </a:xfrm>
          <a:prstGeom prst="rect">
            <a:avLst/>
          </a:prstGeom>
        </p:spPr>
        <p:txBody>
          <a:bodyPr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38824633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lIns="91214" tIns="45605" rIns="91214" bIns="456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39791655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a:prstGeom prst="rect">
            <a:avLst/>
          </a:prstGeom>
        </p:spPr>
        <p:txBody>
          <a:bodyPr lIns="91214" tIns="45605" rIns="91214" bIns="45605"/>
          <a:lstStyle/>
          <a:p>
            <a:r>
              <a:rPr lang="en-US"/>
              <a:t>Click to edit Master title style</a:t>
            </a:r>
            <a:endParaRPr lang="lt-LT"/>
          </a:p>
        </p:txBody>
      </p:sp>
      <p:sp>
        <p:nvSpPr>
          <p:cNvPr id="3" name="Chart Placeholder 2"/>
          <p:cNvSpPr>
            <a:spLocks noGrp="1"/>
          </p:cNvSpPr>
          <p:nvPr>
            <p:ph type="chart" idx="1"/>
          </p:nvPr>
        </p:nvSpPr>
        <p:spPr>
          <a:xfrm>
            <a:off x="457200" y="1600220"/>
            <a:ext cx="8229600" cy="4525963"/>
          </a:xfrm>
          <a:prstGeom prst="rect">
            <a:avLst/>
          </a:prstGeom>
        </p:spPr>
        <p:txBody>
          <a:bodyPr lIns="91214" tIns="45605" rIns="91214" bIns="45605"/>
          <a:lstStyle/>
          <a:p>
            <a:pPr lvl="0"/>
            <a:endParaRPr lang="lt-LT" noProof="0"/>
          </a:p>
        </p:txBody>
      </p:sp>
    </p:spTree>
    <p:extLst>
      <p:ext uri="{BB962C8B-B14F-4D97-AF65-F5344CB8AC3E}">
        <p14:creationId xmlns:p14="http://schemas.microsoft.com/office/powerpoint/2010/main" val="16128359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a:prstGeom prst="rect">
            <a:avLst/>
          </a:prstGeom>
        </p:spPr>
        <p:txBody>
          <a:bodyPr/>
          <a:lstStyle/>
          <a:p>
            <a:r>
              <a:rPr lang="lt-LT"/>
              <a:t>Spustelėję redag. ruoš. pavad. stilių</a:t>
            </a:r>
          </a:p>
        </p:txBody>
      </p:sp>
      <p:sp>
        <p:nvSpPr>
          <p:cNvPr id="3" name="Antrinis pavadinimas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lt-LT"/>
              <a:t>Spustelėję redag. ruoš. paantrš. stilių</a:t>
            </a:r>
          </a:p>
        </p:txBody>
      </p:sp>
    </p:spTree>
    <p:extLst>
      <p:ext uri="{BB962C8B-B14F-4D97-AF65-F5344CB8AC3E}">
        <p14:creationId xmlns:p14="http://schemas.microsoft.com/office/powerpoint/2010/main" val="2125380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a:prstGeom prst="rect">
            <a:avLst/>
          </a:prstGeom>
        </p:spPr>
        <p:txBody>
          <a:bodyPr/>
          <a:lstStyle/>
          <a:p>
            <a:r>
              <a:rPr lang="lt-LT"/>
              <a:t>Spustelėję redag. ruoš. pavad. stilių</a:t>
            </a:r>
          </a:p>
        </p:txBody>
      </p:sp>
      <p:sp>
        <p:nvSpPr>
          <p:cNvPr id="3" name="Turinio vietos rezervavimo ženklas 2"/>
          <p:cNvSpPr>
            <a:spLocks noGrp="1"/>
          </p:cNvSpPr>
          <p:nvPr>
            <p:ph idx="1"/>
          </p:nvPr>
        </p:nvSpPr>
        <p:spPr>
          <a:xfrm>
            <a:off x="457200" y="1600200"/>
            <a:ext cx="8229600" cy="4525963"/>
          </a:xfrm>
          <a:prstGeom prst="rect">
            <a:avLst/>
          </a:prstGeo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Tree>
    <p:extLst>
      <p:ext uri="{BB962C8B-B14F-4D97-AF65-F5344CB8AC3E}">
        <p14:creationId xmlns:p14="http://schemas.microsoft.com/office/powerpoint/2010/main" val="182868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theme" Target="../theme/theme10.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theme" Target="../theme/theme11.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theme" Target="../theme/theme12.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77.xml"/><Relationship Id="rId7" Type="http://schemas.openxmlformats.org/officeDocument/2006/relationships/image" Target="../media/image7.png"/><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theme" Target="../theme/theme13.xml"/><Relationship Id="rId5" Type="http://schemas.openxmlformats.org/officeDocument/2006/relationships/slideLayout" Target="../slideLayouts/slideLayout179.xml"/><Relationship Id="rId4" Type="http://schemas.openxmlformats.org/officeDocument/2006/relationships/slideLayout" Target="../slideLayouts/slideLayout1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6.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theme" Target="../theme/theme7.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6.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8.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theme" Target="../theme/theme9.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100000">
              <a:srgbClr val="99FFCC"/>
            </a:gs>
          </a:gsLst>
          <a:lin ang="54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570" r:id="rId1"/>
    <p:sldLayoutId id="2147485571" r:id="rId2"/>
    <p:sldLayoutId id="2147485572" r:id="rId3"/>
    <p:sldLayoutId id="2147485573" r:id="rId4"/>
    <p:sldLayoutId id="2147485574" r:id="rId5"/>
    <p:sldLayoutId id="2147485575" r:id="rId6"/>
    <p:sldLayoutId id="2147485576" r:id="rId7"/>
    <p:sldLayoutId id="2147485577" r:id="rId8"/>
    <p:sldLayoutId id="2147485578" r:id="rId9"/>
    <p:sldLayoutId id="2147485579" r:id="rId10"/>
    <p:sldLayoutId id="2147485580" r:id="rId11"/>
    <p:sldLayoutId id="2147485581" r:id="rId12"/>
    <p:sldLayoutId id="2147485582" r:id="rId13"/>
    <p:sldLayoutId id="2147485618" r:id="rId14"/>
    <p:sldLayoutId id="2147485583" r:id="rId15"/>
    <p:sldLayoutId id="2147485584" r:id="rId16"/>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2950" indent="-285750" algn="l" rtl="0" eaLnBrk="0" fontAlgn="base" hangingPunct="0">
        <a:spcBef>
          <a:spcPct val="20000"/>
        </a:spcBef>
        <a:spcAft>
          <a:spcPct val="0"/>
        </a:spcAft>
        <a:buClr>
          <a:schemeClr val="bg2"/>
        </a:buClr>
        <a:buSzPct val="75000"/>
        <a:buFont typeface="Wingdings" pitchFamily="2" charset="2"/>
        <a:buChar char="w"/>
        <a:defRPr sz="2800" b="1">
          <a:solidFill>
            <a:schemeClr val="bg2"/>
          </a:solidFill>
          <a:latin typeface="+mn-lt"/>
        </a:defRPr>
      </a:lvl2pPr>
      <a:lvl3pPr marL="1085850" indent="-228600" algn="l" rtl="0" eaLnBrk="0" fontAlgn="base" hangingPunct="0">
        <a:spcBef>
          <a:spcPct val="20000"/>
        </a:spcBef>
        <a:spcAft>
          <a:spcPct val="0"/>
        </a:spcAft>
        <a:buClr>
          <a:srgbClr val="CC0000"/>
        </a:buClr>
        <a:buChar char="–"/>
        <a:defRPr sz="2400" b="1">
          <a:solidFill>
            <a:schemeClr val="bg2"/>
          </a:solidFill>
          <a:latin typeface="+mn-lt"/>
        </a:defRPr>
      </a:lvl3pPr>
      <a:lvl4pPr marL="1428750" indent="-228600" algn="l" rtl="0" eaLnBrk="0" fontAlgn="base" hangingPunct="0">
        <a:spcBef>
          <a:spcPct val="20000"/>
        </a:spcBef>
        <a:spcAft>
          <a:spcPct val="0"/>
        </a:spcAft>
        <a:buClr>
          <a:srgbClr val="CC0000"/>
        </a:buClr>
        <a:buChar char="–"/>
        <a:defRPr sz="2000" b="1">
          <a:solidFill>
            <a:schemeClr val="bg2"/>
          </a:solidFill>
          <a:latin typeface="+mn-lt"/>
        </a:defRPr>
      </a:lvl4pPr>
      <a:lvl5pPr marL="1771650" indent="-228600" algn="l" rtl="0" eaLnBrk="0" fontAlgn="base" hangingPunct="0">
        <a:spcBef>
          <a:spcPct val="20000"/>
        </a:spcBef>
        <a:spcAft>
          <a:spcPct val="0"/>
        </a:spcAft>
        <a:buClr>
          <a:srgbClr val="CC0000"/>
        </a:buClr>
        <a:buChar char="–"/>
        <a:defRPr sz="2000" b="1">
          <a:solidFill>
            <a:schemeClr val="bg2"/>
          </a:solidFill>
          <a:latin typeface="+mn-lt"/>
        </a:defRPr>
      </a:lvl5pPr>
      <a:lvl6pPr marL="2228850" indent="-228600" algn="l" rtl="0" fontAlgn="base">
        <a:spcBef>
          <a:spcPct val="20000"/>
        </a:spcBef>
        <a:spcAft>
          <a:spcPct val="0"/>
        </a:spcAft>
        <a:buClr>
          <a:srgbClr val="CC0000"/>
        </a:buClr>
        <a:buChar char="–"/>
        <a:defRPr b="1">
          <a:solidFill>
            <a:schemeClr val="bg2"/>
          </a:solidFill>
          <a:latin typeface="+mn-lt"/>
        </a:defRPr>
      </a:lvl6pPr>
      <a:lvl7pPr marL="2686050" indent="-228600" algn="l" rtl="0" fontAlgn="base">
        <a:spcBef>
          <a:spcPct val="20000"/>
        </a:spcBef>
        <a:spcAft>
          <a:spcPct val="0"/>
        </a:spcAft>
        <a:buClr>
          <a:srgbClr val="CC0000"/>
        </a:buClr>
        <a:buChar char="–"/>
        <a:defRPr b="1">
          <a:solidFill>
            <a:schemeClr val="bg2"/>
          </a:solidFill>
          <a:latin typeface="+mn-lt"/>
        </a:defRPr>
      </a:lvl7pPr>
      <a:lvl8pPr marL="3143250" indent="-228600" algn="l" rtl="0" fontAlgn="base">
        <a:spcBef>
          <a:spcPct val="20000"/>
        </a:spcBef>
        <a:spcAft>
          <a:spcPct val="0"/>
        </a:spcAft>
        <a:buClr>
          <a:srgbClr val="CC0000"/>
        </a:buClr>
        <a:buChar char="–"/>
        <a:defRPr b="1">
          <a:solidFill>
            <a:schemeClr val="bg2"/>
          </a:solidFill>
          <a:latin typeface="+mn-lt"/>
        </a:defRPr>
      </a:lvl8pPr>
      <a:lvl9pPr marL="3600450" indent="-228600"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99FFCC"/>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197315"/>
      </p:ext>
    </p:extLst>
  </p:cSld>
  <p:clrMap bg1="lt1" tx1="dk1" bg2="lt2" tx2="dk2" accent1="accent1" accent2="accent2" accent3="accent3" accent4="accent4" accent5="accent5" accent6="accent6" hlink="hlink" folHlink="folHlink"/>
  <p:sldLayoutIdLst>
    <p:sldLayoutId id="2147485820" r:id="rId1"/>
    <p:sldLayoutId id="2147485821" r:id="rId2"/>
    <p:sldLayoutId id="2147485822" r:id="rId3"/>
    <p:sldLayoutId id="2147485823" r:id="rId4"/>
    <p:sldLayoutId id="2147485824" r:id="rId5"/>
    <p:sldLayoutId id="2147485825" r:id="rId6"/>
    <p:sldLayoutId id="2147485826" r:id="rId7"/>
    <p:sldLayoutId id="2147485827" r:id="rId8"/>
    <p:sldLayoutId id="2147485828" r:id="rId9"/>
    <p:sldLayoutId id="2147485829" r:id="rId10"/>
    <p:sldLayoutId id="2147485830" r:id="rId11"/>
    <p:sldLayoutId id="2147485831" r:id="rId12"/>
    <p:sldLayoutId id="2147485832" r:id="rId13"/>
    <p:sldLayoutId id="2147485833" r:id="rId14"/>
    <p:sldLayoutId id="2147485834" r:id="rId15"/>
    <p:sldLayoutId id="2147485835" r:id="rId16"/>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2950" indent="-285750" algn="l" rtl="0" eaLnBrk="0" fontAlgn="base" hangingPunct="0">
        <a:spcBef>
          <a:spcPct val="20000"/>
        </a:spcBef>
        <a:spcAft>
          <a:spcPct val="0"/>
        </a:spcAft>
        <a:buClr>
          <a:schemeClr val="bg2"/>
        </a:buClr>
        <a:buSzPct val="75000"/>
        <a:buFont typeface="Wingdings" pitchFamily="2" charset="2"/>
        <a:buChar char="w"/>
        <a:defRPr sz="2800" b="1">
          <a:solidFill>
            <a:schemeClr val="bg2"/>
          </a:solidFill>
          <a:latin typeface="+mn-lt"/>
        </a:defRPr>
      </a:lvl2pPr>
      <a:lvl3pPr marL="1085850" indent="-228600" algn="l" rtl="0" eaLnBrk="0" fontAlgn="base" hangingPunct="0">
        <a:spcBef>
          <a:spcPct val="20000"/>
        </a:spcBef>
        <a:spcAft>
          <a:spcPct val="0"/>
        </a:spcAft>
        <a:buClr>
          <a:srgbClr val="CC0000"/>
        </a:buClr>
        <a:buChar char="–"/>
        <a:defRPr sz="2400" b="1">
          <a:solidFill>
            <a:schemeClr val="bg2"/>
          </a:solidFill>
          <a:latin typeface="+mn-lt"/>
        </a:defRPr>
      </a:lvl3pPr>
      <a:lvl4pPr marL="1428750" indent="-228600" algn="l" rtl="0" eaLnBrk="0" fontAlgn="base" hangingPunct="0">
        <a:spcBef>
          <a:spcPct val="20000"/>
        </a:spcBef>
        <a:spcAft>
          <a:spcPct val="0"/>
        </a:spcAft>
        <a:buClr>
          <a:srgbClr val="CC0000"/>
        </a:buClr>
        <a:buChar char="–"/>
        <a:defRPr sz="2000" b="1">
          <a:solidFill>
            <a:schemeClr val="bg2"/>
          </a:solidFill>
          <a:latin typeface="+mn-lt"/>
        </a:defRPr>
      </a:lvl4pPr>
      <a:lvl5pPr marL="1771650" indent="-228600" algn="l" rtl="0" eaLnBrk="0" fontAlgn="base" hangingPunct="0">
        <a:spcBef>
          <a:spcPct val="20000"/>
        </a:spcBef>
        <a:spcAft>
          <a:spcPct val="0"/>
        </a:spcAft>
        <a:buClr>
          <a:srgbClr val="CC0000"/>
        </a:buClr>
        <a:buChar char="–"/>
        <a:defRPr sz="2000" b="1">
          <a:solidFill>
            <a:schemeClr val="bg2"/>
          </a:solidFill>
          <a:latin typeface="+mn-lt"/>
        </a:defRPr>
      </a:lvl5pPr>
      <a:lvl6pPr marL="2228850" indent="-228600" algn="l" rtl="0" fontAlgn="base">
        <a:spcBef>
          <a:spcPct val="20000"/>
        </a:spcBef>
        <a:spcAft>
          <a:spcPct val="0"/>
        </a:spcAft>
        <a:buClr>
          <a:srgbClr val="CC0000"/>
        </a:buClr>
        <a:buChar char="–"/>
        <a:defRPr b="1">
          <a:solidFill>
            <a:schemeClr val="bg2"/>
          </a:solidFill>
          <a:latin typeface="+mn-lt"/>
        </a:defRPr>
      </a:lvl6pPr>
      <a:lvl7pPr marL="2686050" indent="-228600" algn="l" rtl="0" fontAlgn="base">
        <a:spcBef>
          <a:spcPct val="20000"/>
        </a:spcBef>
        <a:spcAft>
          <a:spcPct val="0"/>
        </a:spcAft>
        <a:buClr>
          <a:srgbClr val="CC0000"/>
        </a:buClr>
        <a:buChar char="–"/>
        <a:defRPr b="1">
          <a:solidFill>
            <a:schemeClr val="bg2"/>
          </a:solidFill>
          <a:latin typeface="+mn-lt"/>
        </a:defRPr>
      </a:lvl7pPr>
      <a:lvl8pPr marL="3143250" indent="-228600" algn="l" rtl="0" fontAlgn="base">
        <a:spcBef>
          <a:spcPct val="20000"/>
        </a:spcBef>
        <a:spcAft>
          <a:spcPct val="0"/>
        </a:spcAft>
        <a:buClr>
          <a:srgbClr val="CC0000"/>
        </a:buClr>
        <a:buChar char="–"/>
        <a:defRPr b="1">
          <a:solidFill>
            <a:schemeClr val="bg2"/>
          </a:solidFill>
          <a:latin typeface="+mn-lt"/>
        </a:defRPr>
      </a:lvl8pPr>
      <a:lvl9pPr marL="3600450" indent="-228600"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99FFCC"/>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180190"/>
      </p:ext>
    </p:extLst>
  </p:cSld>
  <p:clrMap bg1="lt1" tx1="dk1" bg2="lt2" tx2="dk2" accent1="accent1" accent2="accent2" accent3="accent3" accent4="accent4" accent5="accent5" accent6="accent6" hlink="hlink" folHlink="folHlink"/>
  <p:sldLayoutIdLst>
    <p:sldLayoutId id="2147485837" r:id="rId1"/>
    <p:sldLayoutId id="2147485838" r:id="rId2"/>
    <p:sldLayoutId id="2147485839" r:id="rId3"/>
    <p:sldLayoutId id="2147485840" r:id="rId4"/>
    <p:sldLayoutId id="2147485841" r:id="rId5"/>
    <p:sldLayoutId id="2147485842" r:id="rId6"/>
    <p:sldLayoutId id="2147485843" r:id="rId7"/>
    <p:sldLayoutId id="2147485844" r:id="rId8"/>
    <p:sldLayoutId id="2147485845" r:id="rId9"/>
    <p:sldLayoutId id="2147485846" r:id="rId10"/>
    <p:sldLayoutId id="2147485847" r:id="rId11"/>
    <p:sldLayoutId id="2147485848" r:id="rId12"/>
    <p:sldLayoutId id="2147485849" r:id="rId13"/>
    <p:sldLayoutId id="2147485850" r:id="rId14"/>
    <p:sldLayoutId id="2147485851" r:id="rId15"/>
    <p:sldLayoutId id="2147485852" r:id="rId16"/>
    <p:sldLayoutId id="2147485853" r:id="rId17"/>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6975"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3948"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0921"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7896"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p:titleStyle>
    <p:bodyStyle>
      <a:lvl1pPr marL="342728" indent="-342728"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2583" indent="-285610" algn="l" rtl="0" eaLnBrk="0" fontAlgn="base" hangingPunct="0">
        <a:spcBef>
          <a:spcPct val="20000"/>
        </a:spcBef>
        <a:spcAft>
          <a:spcPct val="0"/>
        </a:spcAft>
        <a:buClr>
          <a:schemeClr val="bg2"/>
        </a:buClr>
        <a:buSzPct val="75000"/>
        <a:buFont typeface="Wingdings" pitchFamily="2" charset="2"/>
        <a:buChar char="w"/>
        <a:defRPr sz="2800" b="1">
          <a:solidFill>
            <a:schemeClr val="bg2"/>
          </a:solidFill>
          <a:latin typeface="+mn-lt"/>
        </a:defRPr>
      </a:lvl2pPr>
      <a:lvl3pPr marL="1085313" indent="-228486" algn="l" rtl="0" eaLnBrk="0" fontAlgn="base" hangingPunct="0">
        <a:spcBef>
          <a:spcPct val="20000"/>
        </a:spcBef>
        <a:spcAft>
          <a:spcPct val="0"/>
        </a:spcAft>
        <a:buClr>
          <a:srgbClr val="CC0000"/>
        </a:buClr>
        <a:buChar char="–"/>
        <a:defRPr sz="2400" b="1">
          <a:solidFill>
            <a:schemeClr val="bg2"/>
          </a:solidFill>
          <a:latin typeface="+mn-lt"/>
        </a:defRPr>
      </a:lvl3pPr>
      <a:lvl4pPr marL="1428044" indent="-228486" algn="l" rtl="0" eaLnBrk="0" fontAlgn="base" hangingPunct="0">
        <a:spcBef>
          <a:spcPct val="20000"/>
        </a:spcBef>
        <a:spcAft>
          <a:spcPct val="0"/>
        </a:spcAft>
        <a:buClr>
          <a:srgbClr val="CC0000"/>
        </a:buClr>
        <a:buChar char="–"/>
        <a:defRPr sz="2000" b="1">
          <a:solidFill>
            <a:schemeClr val="bg2"/>
          </a:solidFill>
          <a:latin typeface="+mn-lt"/>
        </a:defRPr>
      </a:lvl4pPr>
      <a:lvl5pPr marL="1770774" indent="-228486" algn="l" rtl="0" eaLnBrk="0" fontAlgn="base" hangingPunct="0">
        <a:spcBef>
          <a:spcPct val="20000"/>
        </a:spcBef>
        <a:spcAft>
          <a:spcPct val="0"/>
        </a:spcAft>
        <a:buClr>
          <a:srgbClr val="CC0000"/>
        </a:buClr>
        <a:buChar char="–"/>
        <a:defRPr sz="2000" b="1">
          <a:solidFill>
            <a:schemeClr val="bg2"/>
          </a:solidFill>
          <a:latin typeface="+mn-lt"/>
        </a:defRPr>
      </a:lvl5pPr>
      <a:lvl6pPr marL="2227747" indent="-228486" algn="l" rtl="0" fontAlgn="base">
        <a:spcBef>
          <a:spcPct val="20000"/>
        </a:spcBef>
        <a:spcAft>
          <a:spcPct val="0"/>
        </a:spcAft>
        <a:buClr>
          <a:srgbClr val="CC0000"/>
        </a:buClr>
        <a:buChar char="–"/>
        <a:defRPr b="1">
          <a:solidFill>
            <a:schemeClr val="bg2"/>
          </a:solidFill>
          <a:latin typeface="+mn-lt"/>
        </a:defRPr>
      </a:lvl6pPr>
      <a:lvl7pPr marL="2684722" indent="-228486" algn="l" rtl="0" fontAlgn="base">
        <a:spcBef>
          <a:spcPct val="20000"/>
        </a:spcBef>
        <a:spcAft>
          <a:spcPct val="0"/>
        </a:spcAft>
        <a:buClr>
          <a:srgbClr val="CC0000"/>
        </a:buClr>
        <a:buChar char="–"/>
        <a:defRPr b="1">
          <a:solidFill>
            <a:schemeClr val="bg2"/>
          </a:solidFill>
          <a:latin typeface="+mn-lt"/>
        </a:defRPr>
      </a:lvl7pPr>
      <a:lvl8pPr marL="3141696" indent="-228486" algn="l" rtl="0" fontAlgn="base">
        <a:spcBef>
          <a:spcPct val="20000"/>
        </a:spcBef>
        <a:spcAft>
          <a:spcPct val="0"/>
        </a:spcAft>
        <a:buClr>
          <a:srgbClr val="CC0000"/>
        </a:buClr>
        <a:buChar char="–"/>
        <a:defRPr b="1">
          <a:solidFill>
            <a:schemeClr val="bg2"/>
          </a:solidFill>
          <a:latin typeface="+mn-lt"/>
        </a:defRPr>
      </a:lvl8pPr>
      <a:lvl9pPr marL="3598670" indent="-228486"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3948" rtl="0" eaLnBrk="1" latinLnBrk="0" hangingPunct="1">
        <a:defRPr sz="1800" kern="1200">
          <a:solidFill>
            <a:schemeClr val="tx1"/>
          </a:solidFill>
          <a:latin typeface="+mn-lt"/>
          <a:ea typeface="+mn-ea"/>
          <a:cs typeface="+mn-cs"/>
        </a:defRPr>
      </a:lvl1pPr>
      <a:lvl2pPr marL="456975" algn="l" defTabSz="913948" rtl="0" eaLnBrk="1" latinLnBrk="0" hangingPunct="1">
        <a:defRPr sz="1800" kern="1200">
          <a:solidFill>
            <a:schemeClr val="tx1"/>
          </a:solidFill>
          <a:latin typeface="+mn-lt"/>
          <a:ea typeface="+mn-ea"/>
          <a:cs typeface="+mn-cs"/>
        </a:defRPr>
      </a:lvl2pPr>
      <a:lvl3pPr marL="913948" algn="l" defTabSz="913948" rtl="0" eaLnBrk="1" latinLnBrk="0" hangingPunct="1">
        <a:defRPr sz="1800" kern="1200">
          <a:solidFill>
            <a:schemeClr val="tx1"/>
          </a:solidFill>
          <a:latin typeface="+mn-lt"/>
          <a:ea typeface="+mn-ea"/>
          <a:cs typeface="+mn-cs"/>
        </a:defRPr>
      </a:lvl3pPr>
      <a:lvl4pPr marL="1370921" algn="l" defTabSz="913948" rtl="0" eaLnBrk="1" latinLnBrk="0" hangingPunct="1">
        <a:defRPr sz="1800" kern="1200">
          <a:solidFill>
            <a:schemeClr val="tx1"/>
          </a:solidFill>
          <a:latin typeface="+mn-lt"/>
          <a:ea typeface="+mn-ea"/>
          <a:cs typeface="+mn-cs"/>
        </a:defRPr>
      </a:lvl4pPr>
      <a:lvl5pPr marL="1827896" algn="l" defTabSz="913948" rtl="0" eaLnBrk="1" latinLnBrk="0" hangingPunct="1">
        <a:defRPr sz="1800" kern="1200">
          <a:solidFill>
            <a:schemeClr val="tx1"/>
          </a:solidFill>
          <a:latin typeface="+mn-lt"/>
          <a:ea typeface="+mn-ea"/>
          <a:cs typeface="+mn-cs"/>
        </a:defRPr>
      </a:lvl5pPr>
      <a:lvl6pPr marL="2284869" algn="l" defTabSz="913948" rtl="0" eaLnBrk="1" latinLnBrk="0" hangingPunct="1">
        <a:defRPr sz="1800" kern="1200">
          <a:solidFill>
            <a:schemeClr val="tx1"/>
          </a:solidFill>
          <a:latin typeface="+mn-lt"/>
          <a:ea typeface="+mn-ea"/>
          <a:cs typeface="+mn-cs"/>
        </a:defRPr>
      </a:lvl6pPr>
      <a:lvl7pPr marL="2741844" algn="l" defTabSz="913948" rtl="0" eaLnBrk="1" latinLnBrk="0" hangingPunct="1">
        <a:defRPr sz="1800" kern="1200">
          <a:solidFill>
            <a:schemeClr val="tx1"/>
          </a:solidFill>
          <a:latin typeface="+mn-lt"/>
          <a:ea typeface="+mn-ea"/>
          <a:cs typeface="+mn-cs"/>
        </a:defRPr>
      </a:lvl7pPr>
      <a:lvl8pPr marL="3198817" algn="l" defTabSz="913948" rtl="0" eaLnBrk="1" latinLnBrk="0" hangingPunct="1">
        <a:defRPr sz="1800" kern="1200">
          <a:solidFill>
            <a:schemeClr val="tx1"/>
          </a:solidFill>
          <a:latin typeface="+mn-lt"/>
          <a:ea typeface="+mn-ea"/>
          <a:cs typeface="+mn-cs"/>
        </a:defRPr>
      </a:lvl8pPr>
      <a:lvl9pPr marL="3655792" algn="l" defTabSz="91394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99FFCC"/>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602204"/>
      </p:ext>
    </p:extLst>
  </p:cSld>
  <p:clrMap bg1="lt1" tx1="dk1" bg2="lt2" tx2="dk2" accent1="accent1" accent2="accent2" accent3="accent3" accent4="accent4" accent5="accent5" accent6="accent6" hlink="hlink" folHlink="folHlink"/>
  <p:sldLayoutIdLst>
    <p:sldLayoutId id="2147485855" r:id="rId1"/>
    <p:sldLayoutId id="2147485856" r:id="rId2"/>
    <p:sldLayoutId id="2147485857" r:id="rId3"/>
    <p:sldLayoutId id="2147485858" r:id="rId4"/>
    <p:sldLayoutId id="2147485859" r:id="rId5"/>
    <p:sldLayoutId id="2147485860" r:id="rId6"/>
    <p:sldLayoutId id="2147485861" r:id="rId7"/>
    <p:sldLayoutId id="2147485862" r:id="rId8"/>
    <p:sldLayoutId id="2147485863" r:id="rId9"/>
    <p:sldLayoutId id="2147485864" r:id="rId10"/>
    <p:sldLayoutId id="2147485865" r:id="rId11"/>
    <p:sldLayoutId id="2147485866" r:id="rId12"/>
    <p:sldLayoutId id="2147485867" r:id="rId13"/>
    <p:sldLayoutId id="2147485868" r:id="rId14"/>
    <p:sldLayoutId id="2147485869" r:id="rId15"/>
    <p:sldLayoutId id="2147485870" r:id="rId16"/>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2950" indent="-285750" algn="l" rtl="0" eaLnBrk="0" fontAlgn="base" hangingPunct="0">
        <a:spcBef>
          <a:spcPct val="20000"/>
        </a:spcBef>
        <a:spcAft>
          <a:spcPct val="0"/>
        </a:spcAft>
        <a:buClr>
          <a:schemeClr val="bg2"/>
        </a:buClr>
        <a:buSzPct val="75000"/>
        <a:buFont typeface="Wingdings" pitchFamily="2" charset="2"/>
        <a:buChar char="w"/>
        <a:defRPr sz="2800" b="1">
          <a:solidFill>
            <a:schemeClr val="bg2"/>
          </a:solidFill>
          <a:latin typeface="+mn-lt"/>
        </a:defRPr>
      </a:lvl2pPr>
      <a:lvl3pPr marL="1085850" indent="-228600" algn="l" rtl="0" eaLnBrk="0" fontAlgn="base" hangingPunct="0">
        <a:spcBef>
          <a:spcPct val="20000"/>
        </a:spcBef>
        <a:spcAft>
          <a:spcPct val="0"/>
        </a:spcAft>
        <a:buClr>
          <a:srgbClr val="CC0000"/>
        </a:buClr>
        <a:buChar char="–"/>
        <a:defRPr sz="2400" b="1">
          <a:solidFill>
            <a:schemeClr val="bg2"/>
          </a:solidFill>
          <a:latin typeface="+mn-lt"/>
        </a:defRPr>
      </a:lvl3pPr>
      <a:lvl4pPr marL="1428750" indent="-228600" algn="l" rtl="0" eaLnBrk="0" fontAlgn="base" hangingPunct="0">
        <a:spcBef>
          <a:spcPct val="20000"/>
        </a:spcBef>
        <a:spcAft>
          <a:spcPct val="0"/>
        </a:spcAft>
        <a:buClr>
          <a:srgbClr val="CC0000"/>
        </a:buClr>
        <a:buChar char="–"/>
        <a:defRPr sz="2000" b="1">
          <a:solidFill>
            <a:schemeClr val="bg2"/>
          </a:solidFill>
          <a:latin typeface="+mn-lt"/>
        </a:defRPr>
      </a:lvl4pPr>
      <a:lvl5pPr marL="1771650" indent="-228600" algn="l" rtl="0" eaLnBrk="0" fontAlgn="base" hangingPunct="0">
        <a:spcBef>
          <a:spcPct val="20000"/>
        </a:spcBef>
        <a:spcAft>
          <a:spcPct val="0"/>
        </a:spcAft>
        <a:buClr>
          <a:srgbClr val="CC0000"/>
        </a:buClr>
        <a:buChar char="–"/>
        <a:defRPr sz="2000" b="1">
          <a:solidFill>
            <a:schemeClr val="bg2"/>
          </a:solidFill>
          <a:latin typeface="+mn-lt"/>
        </a:defRPr>
      </a:lvl5pPr>
      <a:lvl6pPr marL="2228850" indent="-228600" algn="l" rtl="0" fontAlgn="base">
        <a:spcBef>
          <a:spcPct val="20000"/>
        </a:spcBef>
        <a:spcAft>
          <a:spcPct val="0"/>
        </a:spcAft>
        <a:buClr>
          <a:srgbClr val="CC0000"/>
        </a:buClr>
        <a:buChar char="–"/>
        <a:defRPr b="1">
          <a:solidFill>
            <a:schemeClr val="bg2"/>
          </a:solidFill>
          <a:latin typeface="+mn-lt"/>
        </a:defRPr>
      </a:lvl6pPr>
      <a:lvl7pPr marL="2686050" indent="-228600" algn="l" rtl="0" fontAlgn="base">
        <a:spcBef>
          <a:spcPct val="20000"/>
        </a:spcBef>
        <a:spcAft>
          <a:spcPct val="0"/>
        </a:spcAft>
        <a:buClr>
          <a:srgbClr val="CC0000"/>
        </a:buClr>
        <a:buChar char="–"/>
        <a:defRPr b="1">
          <a:solidFill>
            <a:schemeClr val="bg2"/>
          </a:solidFill>
          <a:latin typeface="+mn-lt"/>
        </a:defRPr>
      </a:lvl7pPr>
      <a:lvl8pPr marL="3143250" indent="-228600" algn="l" rtl="0" fontAlgn="base">
        <a:spcBef>
          <a:spcPct val="20000"/>
        </a:spcBef>
        <a:spcAft>
          <a:spcPct val="0"/>
        </a:spcAft>
        <a:buClr>
          <a:srgbClr val="CC0000"/>
        </a:buClr>
        <a:buChar char="–"/>
        <a:defRPr b="1">
          <a:solidFill>
            <a:schemeClr val="bg2"/>
          </a:solidFill>
          <a:latin typeface="+mn-lt"/>
        </a:defRPr>
      </a:lvl8pPr>
      <a:lvl9pPr marL="3600450" indent="-228600"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99FFCC"/>
            </a:gs>
          </a:gsLst>
          <a:lin ang="5400000" scaled="1"/>
          <a:tileRect/>
        </a:gradFill>
        <a:effectLst/>
      </p:bgPr>
    </p:bg>
    <p:spTree>
      <p:nvGrpSpPr>
        <p:cNvPr id="1" name=""/>
        <p:cNvGrpSpPr/>
        <p:nvPr/>
      </p:nvGrpSpPr>
      <p:grpSpPr>
        <a:xfrm>
          <a:off x="0" y="0"/>
          <a:ext cx="0" cy="0"/>
          <a:chOff x="0" y="0"/>
          <a:chExt cx="0" cy="0"/>
        </a:xfrm>
      </p:grpSpPr>
      <p:sp>
        <p:nvSpPr>
          <p:cNvPr id="16" name="bk object 16"/>
          <p:cNvSpPr/>
          <p:nvPr/>
        </p:nvSpPr>
        <p:spPr>
          <a:xfrm>
            <a:off x="179387" y="188976"/>
            <a:ext cx="1095375" cy="1219200"/>
          </a:xfrm>
          <a:prstGeom prst="rect">
            <a:avLst/>
          </a:prstGeom>
          <a:blipFill>
            <a:blip r:embed="rId7" cstate="print"/>
            <a:stretch>
              <a:fillRect/>
            </a:stretch>
          </a:blipFill>
        </p:spPr>
        <p:txBody>
          <a:bodyPr wrap="square" lIns="0" tIns="0" rIns="0" bIns="0" rtlCol="0"/>
          <a:lstStyle/>
          <a:p>
            <a:pPr algn="l" fontAlgn="auto">
              <a:spcBef>
                <a:spcPts val="0"/>
              </a:spcBef>
              <a:spcAft>
                <a:spcPts val="0"/>
              </a:spcAft>
              <a:buClrTx/>
              <a:buSzTx/>
            </a:pPr>
            <a:endParaRPr sz="1800" b="0">
              <a:solidFill>
                <a:prstClr val="black"/>
              </a:solidFill>
              <a:latin typeface="Calibri"/>
            </a:endParaRPr>
          </a:p>
        </p:txBody>
      </p:sp>
      <p:sp>
        <p:nvSpPr>
          <p:cNvPr id="2" name="Holder 2"/>
          <p:cNvSpPr>
            <a:spLocks noGrp="1"/>
          </p:cNvSpPr>
          <p:nvPr>
            <p:ph type="title"/>
          </p:nvPr>
        </p:nvSpPr>
        <p:spPr>
          <a:xfrm>
            <a:off x="822324" y="304927"/>
            <a:ext cx="7499350" cy="878840"/>
          </a:xfrm>
          <a:prstGeom prst="rect">
            <a:avLst/>
          </a:prstGeom>
        </p:spPr>
        <p:txBody>
          <a:bodyPr wrap="square" lIns="0" tIns="0" rIns="0" bIns="0">
            <a:spAutoFit/>
          </a:bodyPr>
          <a:lstStyle>
            <a:lvl1pPr>
              <a:defRPr sz="2400" b="1" i="0">
                <a:solidFill>
                  <a:schemeClr val="tx1"/>
                </a:solidFill>
                <a:latin typeface="Garamond"/>
                <a:cs typeface="Garamond"/>
              </a:defRPr>
            </a:lvl1pPr>
          </a:lstStyle>
          <a:p>
            <a:endParaRPr/>
          </a:p>
        </p:txBody>
      </p:sp>
      <p:sp>
        <p:nvSpPr>
          <p:cNvPr id="3" name="Holder 3"/>
          <p:cNvSpPr>
            <a:spLocks noGrp="1"/>
          </p:cNvSpPr>
          <p:nvPr>
            <p:ph type="body" idx="1"/>
          </p:nvPr>
        </p:nvSpPr>
        <p:spPr>
          <a:xfrm>
            <a:off x="535940" y="1609089"/>
            <a:ext cx="8073390" cy="3245485"/>
          </a:xfrm>
          <a:prstGeom prst="rect">
            <a:avLst/>
          </a:prstGeom>
        </p:spPr>
        <p:txBody>
          <a:bodyPr wrap="square" lIns="0" tIns="0" rIns="0" bIns="0">
            <a:spAutoFit/>
          </a:bodyPr>
          <a:lstStyle>
            <a:lvl1pPr>
              <a:defRPr sz="2400" b="0" i="0">
                <a:solidFill>
                  <a:schemeClr val="tx1"/>
                </a:solidFill>
                <a:latin typeface="Garamond"/>
                <a:cs typeface="Garamond"/>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pPr fontAlgn="auto">
              <a:spcBef>
                <a:spcPts val="0"/>
              </a:spcBef>
              <a:spcAft>
                <a:spcPts val="0"/>
              </a:spcAft>
              <a:buClrTx/>
              <a:buSzTx/>
            </a:pPr>
            <a:endParaRPr sz="1800" b="0">
              <a:solidFill>
                <a:prstClr val="black">
                  <a:tint val="75000"/>
                </a:prstClr>
              </a:solidFill>
              <a:latin typeface="Calibri"/>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buClrTx/>
              <a:buSzTx/>
            </a:pPr>
            <a:fld id="{1D8BD707-D9CF-40AE-B4C6-C98DA3205C09}" type="datetimeFigureOut">
              <a:rPr lang="en-US" sz="1800" b="0">
                <a:solidFill>
                  <a:prstClr val="black">
                    <a:tint val="75000"/>
                  </a:prstClr>
                </a:solidFill>
                <a:latin typeface="Calibri"/>
              </a:rPr>
              <a:pPr fontAlgn="auto">
                <a:spcBef>
                  <a:spcPts val="0"/>
                </a:spcBef>
                <a:spcAft>
                  <a:spcPts val="0"/>
                </a:spcAft>
                <a:buClrTx/>
                <a:buSzTx/>
              </a:pPr>
              <a:t>11/8/2017</a:t>
            </a:fld>
            <a:endParaRPr lang="en-US" sz="1800" b="0">
              <a:solidFill>
                <a:prstClr val="black">
                  <a:tint val="75000"/>
                </a:prstClr>
              </a:solidFill>
              <a:latin typeface="Calibri"/>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pPr fontAlgn="auto">
              <a:spcBef>
                <a:spcPts val="0"/>
              </a:spcBef>
              <a:spcAft>
                <a:spcPts val="0"/>
              </a:spcAft>
              <a:buClrTx/>
              <a:buSzTx/>
            </a:pPr>
            <a:fld id="{B6F15528-21DE-4FAA-801E-634DDDAF4B2B}" type="slidenum">
              <a:rPr sz="1800" b="0">
                <a:solidFill>
                  <a:prstClr val="black">
                    <a:tint val="75000"/>
                  </a:prstClr>
                </a:solidFill>
                <a:latin typeface="Calibri"/>
              </a:rPr>
              <a:pPr fontAlgn="auto">
                <a:spcBef>
                  <a:spcPts val="0"/>
                </a:spcBef>
                <a:spcAft>
                  <a:spcPts val="0"/>
                </a:spcAft>
                <a:buClrTx/>
                <a:buSzTx/>
              </a:pPr>
              <a:t>‹#›</a:t>
            </a:fld>
            <a:endParaRPr sz="1800" b="0">
              <a:solidFill>
                <a:prstClr val="black">
                  <a:tint val="75000"/>
                </a:prstClr>
              </a:solidFill>
              <a:latin typeface="Calibri"/>
            </a:endParaRPr>
          </a:p>
        </p:txBody>
      </p:sp>
    </p:spTree>
    <p:extLst>
      <p:ext uri="{BB962C8B-B14F-4D97-AF65-F5344CB8AC3E}">
        <p14:creationId xmlns:p14="http://schemas.microsoft.com/office/powerpoint/2010/main" val="748172540"/>
      </p:ext>
    </p:extLst>
  </p:cSld>
  <p:clrMap bg1="lt1" tx1="dk1" bg2="lt2" tx2="dk2" accent1="accent1" accent2="accent2" accent3="accent3" accent4="accent4" accent5="accent5" accent6="accent6" hlink="hlink" folHlink="folHlink"/>
  <p:sldLayoutIdLst>
    <p:sldLayoutId id="2147485872" r:id="rId1"/>
    <p:sldLayoutId id="2147485873" r:id="rId2"/>
    <p:sldLayoutId id="2147485874" r:id="rId3"/>
    <p:sldLayoutId id="2147485875" r:id="rId4"/>
    <p:sldLayoutId id="214748587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100000">
              <a:srgbClr val="99FFCC"/>
            </a:gs>
          </a:gsLst>
          <a:lin ang="54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586" r:id="rId1"/>
    <p:sldLayoutId id="2147485587" r:id="rId2"/>
    <p:sldLayoutId id="2147485588" r:id="rId3"/>
    <p:sldLayoutId id="2147485589" r:id="rId4"/>
    <p:sldLayoutId id="2147485590" r:id="rId5"/>
    <p:sldLayoutId id="2147485591" r:id="rId6"/>
    <p:sldLayoutId id="2147485592" r:id="rId7"/>
    <p:sldLayoutId id="2147485593" r:id="rId8"/>
    <p:sldLayoutId id="2147485594" r:id="rId9"/>
    <p:sldLayoutId id="2147485595" r:id="rId10"/>
    <p:sldLayoutId id="2147485596" r:id="rId11"/>
    <p:sldLayoutId id="2147485597" r:id="rId12"/>
    <p:sldLayoutId id="2147485598" r:id="rId13"/>
    <p:sldLayoutId id="2147485619" r:id="rId14"/>
    <p:sldLayoutId id="2147485599" r:id="rId15"/>
    <p:sldLayoutId id="2147485600" r:id="rId16"/>
    <p:sldLayoutId id="2147485620" r:id="rId17"/>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2950" indent="-285750" algn="l" rtl="0" eaLnBrk="0" fontAlgn="base" hangingPunct="0">
        <a:spcBef>
          <a:spcPct val="20000"/>
        </a:spcBef>
        <a:spcAft>
          <a:spcPct val="0"/>
        </a:spcAft>
        <a:buClr>
          <a:schemeClr val="bg2"/>
        </a:buClr>
        <a:buSzPct val="75000"/>
        <a:buFont typeface="Wingdings" pitchFamily="2" charset="2"/>
        <a:buChar char="w"/>
        <a:defRPr sz="2800" b="1">
          <a:solidFill>
            <a:schemeClr val="bg2"/>
          </a:solidFill>
          <a:latin typeface="+mn-lt"/>
        </a:defRPr>
      </a:lvl2pPr>
      <a:lvl3pPr marL="1085850" indent="-228600" algn="l" rtl="0" eaLnBrk="0" fontAlgn="base" hangingPunct="0">
        <a:spcBef>
          <a:spcPct val="20000"/>
        </a:spcBef>
        <a:spcAft>
          <a:spcPct val="0"/>
        </a:spcAft>
        <a:buClr>
          <a:srgbClr val="CC0000"/>
        </a:buClr>
        <a:buChar char="–"/>
        <a:defRPr sz="2400" b="1">
          <a:solidFill>
            <a:schemeClr val="bg2"/>
          </a:solidFill>
          <a:latin typeface="+mn-lt"/>
        </a:defRPr>
      </a:lvl3pPr>
      <a:lvl4pPr marL="1428750" indent="-228600" algn="l" rtl="0" eaLnBrk="0" fontAlgn="base" hangingPunct="0">
        <a:spcBef>
          <a:spcPct val="20000"/>
        </a:spcBef>
        <a:spcAft>
          <a:spcPct val="0"/>
        </a:spcAft>
        <a:buClr>
          <a:srgbClr val="CC0000"/>
        </a:buClr>
        <a:buChar char="–"/>
        <a:defRPr sz="2000" b="1">
          <a:solidFill>
            <a:schemeClr val="bg2"/>
          </a:solidFill>
          <a:latin typeface="+mn-lt"/>
        </a:defRPr>
      </a:lvl4pPr>
      <a:lvl5pPr marL="1771650" indent="-228600" algn="l" rtl="0" eaLnBrk="0" fontAlgn="base" hangingPunct="0">
        <a:spcBef>
          <a:spcPct val="20000"/>
        </a:spcBef>
        <a:spcAft>
          <a:spcPct val="0"/>
        </a:spcAft>
        <a:buClr>
          <a:srgbClr val="CC0000"/>
        </a:buClr>
        <a:buChar char="–"/>
        <a:defRPr sz="2000" b="1">
          <a:solidFill>
            <a:schemeClr val="bg2"/>
          </a:solidFill>
          <a:latin typeface="+mn-lt"/>
        </a:defRPr>
      </a:lvl5pPr>
      <a:lvl6pPr marL="2228850" indent="-228600" algn="l" rtl="0" fontAlgn="base">
        <a:spcBef>
          <a:spcPct val="20000"/>
        </a:spcBef>
        <a:spcAft>
          <a:spcPct val="0"/>
        </a:spcAft>
        <a:buClr>
          <a:srgbClr val="CC0000"/>
        </a:buClr>
        <a:buChar char="–"/>
        <a:defRPr b="1">
          <a:solidFill>
            <a:schemeClr val="bg2"/>
          </a:solidFill>
          <a:latin typeface="+mn-lt"/>
        </a:defRPr>
      </a:lvl6pPr>
      <a:lvl7pPr marL="2686050" indent="-228600" algn="l" rtl="0" fontAlgn="base">
        <a:spcBef>
          <a:spcPct val="20000"/>
        </a:spcBef>
        <a:spcAft>
          <a:spcPct val="0"/>
        </a:spcAft>
        <a:buClr>
          <a:srgbClr val="CC0000"/>
        </a:buClr>
        <a:buChar char="–"/>
        <a:defRPr b="1">
          <a:solidFill>
            <a:schemeClr val="bg2"/>
          </a:solidFill>
          <a:latin typeface="+mn-lt"/>
        </a:defRPr>
      </a:lvl7pPr>
      <a:lvl8pPr marL="3143250" indent="-228600" algn="l" rtl="0" fontAlgn="base">
        <a:spcBef>
          <a:spcPct val="20000"/>
        </a:spcBef>
        <a:spcAft>
          <a:spcPct val="0"/>
        </a:spcAft>
        <a:buClr>
          <a:srgbClr val="CC0000"/>
        </a:buClr>
        <a:buChar char="–"/>
        <a:defRPr b="1">
          <a:solidFill>
            <a:schemeClr val="bg2"/>
          </a:solidFill>
          <a:latin typeface="+mn-lt"/>
        </a:defRPr>
      </a:lvl8pPr>
      <a:lvl9pPr marL="3600450" indent="-228600"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100000">
              <a:srgbClr val="99FFCC"/>
            </a:gs>
          </a:gsLst>
          <a:lin ang="5400000" scaled="1"/>
          <a:tileRect/>
        </a:gradFill>
        <a:effectLst/>
      </p:bgPr>
    </p:bg>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5" y="0"/>
            <a:ext cx="854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2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888" y="6162675"/>
            <a:ext cx="6080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21" r:id="rId1"/>
    <p:sldLayoutId id="2147485622" r:id="rId2"/>
    <p:sldLayoutId id="2147485601" r:id="rId3"/>
    <p:sldLayoutId id="2147485623" r:id="rId4"/>
    <p:sldLayoutId id="2147485602" r:id="rId5"/>
    <p:sldLayoutId id="2147485603" r:id="rId6"/>
    <p:sldLayoutId id="2147485604" r:id="rId7"/>
    <p:sldLayoutId id="2147485605" r:id="rId8"/>
    <p:sldLayoutId id="2147485624" r:id="rId9"/>
    <p:sldLayoutId id="2147485625" r:id="rId10"/>
    <p:sldLayoutId id="2147485606" r:id="rId11"/>
  </p:sldLayoutIdLst>
  <p:transition/>
  <p:txStyles>
    <p:titleStyle>
      <a:lvl1pPr algn="ctr" rtl="0" eaLnBrk="0" fontAlgn="base" hangingPunct="0">
        <a:spcBef>
          <a:spcPct val="0"/>
        </a:spcBef>
        <a:spcAft>
          <a:spcPct val="0"/>
        </a:spcAft>
        <a:defRPr sz="5900">
          <a:solidFill>
            <a:schemeClr val="tx1"/>
          </a:solidFill>
          <a:latin typeface="+mj-lt"/>
          <a:ea typeface="MS PGothic" pitchFamily="34" charset="-128"/>
          <a:cs typeface="+mj-cs"/>
          <a:sym typeface="Gill Sans"/>
        </a:defRPr>
      </a:lvl1pPr>
      <a:lvl2pPr algn="ctr" rtl="0" eaLnBrk="0" fontAlgn="base" hangingPunct="0">
        <a:spcBef>
          <a:spcPct val="0"/>
        </a:spcBef>
        <a:spcAft>
          <a:spcPct val="0"/>
        </a:spcAft>
        <a:defRPr sz="5900">
          <a:solidFill>
            <a:schemeClr val="tx1"/>
          </a:solidFill>
          <a:latin typeface="Gill Sans" charset="0"/>
          <a:ea typeface="MS PGothic" pitchFamily="34" charset="-128"/>
          <a:cs typeface="Arial Unicode MS" charset="0"/>
          <a:sym typeface="Gill Sans"/>
        </a:defRPr>
      </a:lvl2pPr>
      <a:lvl3pPr algn="ctr" rtl="0" eaLnBrk="0" fontAlgn="base" hangingPunct="0">
        <a:spcBef>
          <a:spcPct val="0"/>
        </a:spcBef>
        <a:spcAft>
          <a:spcPct val="0"/>
        </a:spcAft>
        <a:defRPr sz="5900">
          <a:solidFill>
            <a:schemeClr val="tx1"/>
          </a:solidFill>
          <a:latin typeface="Gill Sans" charset="0"/>
          <a:ea typeface="MS PGothic" pitchFamily="34" charset="-128"/>
          <a:cs typeface="Arial Unicode MS" charset="0"/>
          <a:sym typeface="Gill Sans"/>
        </a:defRPr>
      </a:lvl3pPr>
      <a:lvl4pPr algn="ctr" rtl="0" eaLnBrk="0" fontAlgn="base" hangingPunct="0">
        <a:spcBef>
          <a:spcPct val="0"/>
        </a:spcBef>
        <a:spcAft>
          <a:spcPct val="0"/>
        </a:spcAft>
        <a:defRPr sz="5900">
          <a:solidFill>
            <a:schemeClr val="tx1"/>
          </a:solidFill>
          <a:latin typeface="Gill Sans" charset="0"/>
          <a:ea typeface="MS PGothic" pitchFamily="34" charset="-128"/>
          <a:cs typeface="Arial Unicode MS" charset="0"/>
          <a:sym typeface="Gill Sans"/>
        </a:defRPr>
      </a:lvl4pPr>
      <a:lvl5pPr algn="ctr" rtl="0" eaLnBrk="0" fontAlgn="base" hangingPunct="0">
        <a:spcBef>
          <a:spcPct val="0"/>
        </a:spcBef>
        <a:spcAft>
          <a:spcPct val="0"/>
        </a:spcAft>
        <a:defRPr sz="5900">
          <a:solidFill>
            <a:schemeClr val="tx1"/>
          </a:solidFill>
          <a:latin typeface="Gill Sans" charset="0"/>
          <a:ea typeface="MS PGothic" pitchFamily="34" charset="-128"/>
          <a:cs typeface="Arial Unicode MS" charset="0"/>
          <a:sym typeface="Gill Sans"/>
        </a:defRPr>
      </a:lvl5pPr>
      <a:lvl6pPr marL="321457" algn="ctr" rtl="0" eaLnBrk="1" fontAlgn="base" hangingPunct="1">
        <a:spcBef>
          <a:spcPct val="0"/>
        </a:spcBef>
        <a:spcAft>
          <a:spcPct val="0"/>
        </a:spcAft>
        <a:defRPr sz="5900">
          <a:solidFill>
            <a:schemeClr val="tx1"/>
          </a:solidFill>
          <a:latin typeface="Gill Sans" charset="0"/>
          <a:ea typeface="ＭＳ Ｐゴシック" charset="0"/>
          <a:cs typeface="Arial Unicode MS"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ＭＳ Ｐゴシック" charset="0"/>
          <a:cs typeface="Arial Unicode MS"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ＭＳ Ｐゴシック" charset="0"/>
          <a:cs typeface="Arial Unicode MS"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ＭＳ Ｐゴシック" charset="0"/>
          <a:cs typeface="Arial Unicode MS" charset="0"/>
          <a:sym typeface="Gill Sans" charset="0"/>
        </a:defRPr>
      </a:lvl9pPr>
    </p:titleStyle>
    <p:bodyStyle>
      <a:lvl1pPr marL="623888" indent="-401638" algn="l" rtl="0" eaLnBrk="0" fontAlgn="base" hangingPunct="0">
        <a:spcBef>
          <a:spcPts val="1688"/>
        </a:spcBef>
        <a:spcAft>
          <a:spcPct val="0"/>
        </a:spcAft>
        <a:buSzPct val="171000"/>
        <a:buFont typeface="Gill Sans"/>
        <a:buChar char="•"/>
        <a:defRPr sz="3000">
          <a:solidFill>
            <a:schemeClr val="tx1"/>
          </a:solidFill>
          <a:latin typeface="+mn-lt"/>
          <a:ea typeface="MS PGothic" pitchFamily="34" charset="-128"/>
          <a:cs typeface="+mn-cs"/>
          <a:sym typeface="Gill Sans"/>
        </a:defRPr>
      </a:lvl1pPr>
      <a:lvl2pPr marL="936625" indent="-401638" algn="l" rtl="0" eaLnBrk="0" fontAlgn="base" hangingPunct="0">
        <a:spcBef>
          <a:spcPts val="1688"/>
        </a:spcBef>
        <a:spcAft>
          <a:spcPct val="0"/>
        </a:spcAft>
        <a:buSzPct val="171000"/>
        <a:buFont typeface="Gill Sans"/>
        <a:buChar char="•"/>
        <a:defRPr sz="3000">
          <a:solidFill>
            <a:schemeClr val="tx1"/>
          </a:solidFill>
          <a:latin typeface="+mn-lt"/>
          <a:ea typeface="MS PGothic" pitchFamily="34" charset="-128"/>
          <a:cs typeface="+mn-cs"/>
          <a:sym typeface="Gill Sans"/>
        </a:defRPr>
      </a:lvl2pPr>
      <a:lvl3pPr marL="1249363" indent="-401638" algn="l" rtl="0" eaLnBrk="0" fontAlgn="base" hangingPunct="0">
        <a:spcBef>
          <a:spcPts val="1688"/>
        </a:spcBef>
        <a:spcAft>
          <a:spcPct val="0"/>
        </a:spcAft>
        <a:buSzPct val="171000"/>
        <a:buFont typeface="Gill Sans"/>
        <a:buChar char="•"/>
        <a:defRPr sz="3000">
          <a:solidFill>
            <a:schemeClr val="tx1"/>
          </a:solidFill>
          <a:latin typeface="+mn-lt"/>
          <a:ea typeface="MS PGothic" pitchFamily="34" charset="-128"/>
          <a:cs typeface="+mn-cs"/>
          <a:sym typeface="Gill Sans"/>
        </a:defRPr>
      </a:lvl3pPr>
      <a:lvl4pPr marL="1562100" indent="-401638" algn="l" rtl="0" eaLnBrk="0" fontAlgn="base" hangingPunct="0">
        <a:spcBef>
          <a:spcPts val="1688"/>
        </a:spcBef>
        <a:spcAft>
          <a:spcPct val="0"/>
        </a:spcAft>
        <a:buSzPct val="171000"/>
        <a:buFont typeface="Gill Sans"/>
        <a:buChar char="•"/>
        <a:defRPr sz="3000">
          <a:solidFill>
            <a:schemeClr val="tx1"/>
          </a:solidFill>
          <a:latin typeface="+mn-lt"/>
          <a:ea typeface="MS PGothic" pitchFamily="34" charset="-128"/>
          <a:cs typeface="+mn-cs"/>
          <a:sym typeface="Gill Sans"/>
        </a:defRPr>
      </a:lvl4pPr>
      <a:lvl5pPr marL="1874838" indent="-401638" algn="l" rtl="0" eaLnBrk="0" fontAlgn="base" hangingPunct="0">
        <a:spcBef>
          <a:spcPts val="1688"/>
        </a:spcBef>
        <a:spcAft>
          <a:spcPct val="0"/>
        </a:spcAft>
        <a:buSzPct val="171000"/>
        <a:buFont typeface="Gill Sans"/>
        <a:buChar char="•"/>
        <a:defRPr sz="3000">
          <a:solidFill>
            <a:schemeClr val="tx1"/>
          </a:solidFill>
          <a:latin typeface="+mn-lt"/>
          <a:ea typeface="MS PGothic" pitchFamily="34" charset="-128"/>
          <a:cs typeface="+mn-cs"/>
          <a:sym typeface="Gill Sans"/>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100000">
              <a:srgbClr val="99FFCC"/>
            </a:gs>
          </a:gsLst>
          <a:lin ang="5400000" scaled="1"/>
          <a:tileRect/>
        </a:gradFill>
        <a:effectLst/>
      </p:bgPr>
    </p:bg>
    <p:spTree>
      <p:nvGrpSpPr>
        <p:cNvPr id="1" name=""/>
        <p:cNvGrpSpPr/>
        <p:nvPr/>
      </p:nvGrpSpPr>
      <p:grpSpPr>
        <a:xfrm>
          <a:off x="0" y="0"/>
          <a:ext cx="0" cy="0"/>
          <a:chOff x="0" y="0"/>
          <a:chExt cx="0" cy="0"/>
        </a:xfrm>
      </p:grpSpPr>
      <p:pic>
        <p:nvPicPr>
          <p:cNvPr id="11266" name="Picture 2" descr="countries_web"/>
          <p:cNvPicPr>
            <a:picLocks noChangeAspect="1" noChangeArrowheads="1"/>
          </p:cNvPicPr>
          <p:nvPr userDrawn="1"/>
        </p:nvPicPr>
        <p:blipFill>
          <a:blip r:embed="rId13">
            <a:lum bright="16000"/>
            <a:extLst>
              <a:ext uri="{28A0092B-C50C-407E-A947-70E740481C1C}">
                <a14:useLocalDpi xmlns:a14="http://schemas.microsoft.com/office/drawing/2010/main" val="0"/>
              </a:ext>
            </a:extLst>
          </a:blip>
          <a:srcRect l="60159" t="2443" b="88794"/>
          <a:stretch>
            <a:fillRect/>
          </a:stretch>
        </p:blipFill>
        <p:spPr bwMode="auto">
          <a:xfrm>
            <a:off x="3276600" y="0"/>
            <a:ext cx="586898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7" r:id="rId1"/>
    <p:sldLayoutId id="2147485608" r:id="rId2"/>
    <p:sldLayoutId id="2147485609" r:id="rId3"/>
    <p:sldLayoutId id="2147485610" r:id="rId4"/>
    <p:sldLayoutId id="2147485611" r:id="rId5"/>
    <p:sldLayoutId id="2147485612" r:id="rId6"/>
    <p:sldLayoutId id="2147485613" r:id="rId7"/>
    <p:sldLayoutId id="2147485614" r:id="rId8"/>
    <p:sldLayoutId id="2147485615" r:id="rId9"/>
    <p:sldLayoutId id="2147485616" r:id="rId10"/>
    <p:sldLayoutId id="2147485617" r:id="rId11"/>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pitchFamily="34"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pitchFamily="34"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pitchFamily="34"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pitchFamily="34"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pitchFamily="34"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pitchFamily="34"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pitchFamily="34"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2950" indent="-285750" algn="l" rtl="0" eaLnBrk="0" fontAlgn="base" hangingPunct="0">
        <a:spcBef>
          <a:spcPct val="20000"/>
        </a:spcBef>
        <a:spcAft>
          <a:spcPct val="0"/>
        </a:spcAft>
        <a:buClr>
          <a:schemeClr val="bg2"/>
        </a:buClr>
        <a:buSzPct val="75000"/>
        <a:buFont typeface="Wingdings" pitchFamily="2" charset="2"/>
        <a:buChar char="w"/>
        <a:defRPr sz="2800" b="1">
          <a:solidFill>
            <a:schemeClr val="bg2"/>
          </a:solidFill>
          <a:latin typeface="+mn-lt"/>
        </a:defRPr>
      </a:lvl2pPr>
      <a:lvl3pPr marL="1085850" indent="-228600" algn="l" rtl="0" eaLnBrk="0" fontAlgn="base" hangingPunct="0">
        <a:spcBef>
          <a:spcPct val="20000"/>
        </a:spcBef>
        <a:spcAft>
          <a:spcPct val="0"/>
        </a:spcAft>
        <a:buClr>
          <a:srgbClr val="CC0000"/>
        </a:buClr>
        <a:buChar char="–"/>
        <a:defRPr sz="2400" b="1">
          <a:solidFill>
            <a:schemeClr val="bg2"/>
          </a:solidFill>
          <a:latin typeface="+mn-lt"/>
        </a:defRPr>
      </a:lvl3pPr>
      <a:lvl4pPr marL="1428750" indent="-228600" algn="l" rtl="0" eaLnBrk="0" fontAlgn="base" hangingPunct="0">
        <a:spcBef>
          <a:spcPct val="20000"/>
        </a:spcBef>
        <a:spcAft>
          <a:spcPct val="0"/>
        </a:spcAft>
        <a:buClr>
          <a:srgbClr val="CC0000"/>
        </a:buClr>
        <a:buChar char="–"/>
        <a:defRPr sz="2000" b="1">
          <a:solidFill>
            <a:schemeClr val="bg2"/>
          </a:solidFill>
          <a:latin typeface="+mn-lt"/>
        </a:defRPr>
      </a:lvl4pPr>
      <a:lvl5pPr marL="1771650" indent="-228600" algn="l" rtl="0" eaLnBrk="0" fontAlgn="base" hangingPunct="0">
        <a:spcBef>
          <a:spcPct val="20000"/>
        </a:spcBef>
        <a:spcAft>
          <a:spcPct val="0"/>
        </a:spcAft>
        <a:buClr>
          <a:srgbClr val="CC0000"/>
        </a:buClr>
        <a:buChar char="–"/>
        <a:defRPr sz="2000" b="1">
          <a:solidFill>
            <a:schemeClr val="bg2"/>
          </a:solidFill>
          <a:latin typeface="+mn-lt"/>
        </a:defRPr>
      </a:lvl5pPr>
      <a:lvl6pPr marL="2228850" indent="-228600" algn="l" rtl="0" fontAlgn="base">
        <a:spcBef>
          <a:spcPct val="20000"/>
        </a:spcBef>
        <a:spcAft>
          <a:spcPct val="0"/>
        </a:spcAft>
        <a:buClr>
          <a:srgbClr val="CC0000"/>
        </a:buClr>
        <a:buChar char="–"/>
        <a:defRPr b="1">
          <a:solidFill>
            <a:schemeClr val="bg2"/>
          </a:solidFill>
          <a:latin typeface="+mn-lt"/>
        </a:defRPr>
      </a:lvl6pPr>
      <a:lvl7pPr marL="2686050" indent="-228600" algn="l" rtl="0" fontAlgn="base">
        <a:spcBef>
          <a:spcPct val="20000"/>
        </a:spcBef>
        <a:spcAft>
          <a:spcPct val="0"/>
        </a:spcAft>
        <a:buClr>
          <a:srgbClr val="CC0000"/>
        </a:buClr>
        <a:buChar char="–"/>
        <a:defRPr b="1">
          <a:solidFill>
            <a:schemeClr val="bg2"/>
          </a:solidFill>
          <a:latin typeface="+mn-lt"/>
        </a:defRPr>
      </a:lvl7pPr>
      <a:lvl8pPr marL="3143250" indent="-228600" algn="l" rtl="0" fontAlgn="base">
        <a:spcBef>
          <a:spcPct val="20000"/>
        </a:spcBef>
        <a:spcAft>
          <a:spcPct val="0"/>
        </a:spcAft>
        <a:buClr>
          <a:srgbClr val="CC0000"/>
        </a:buClr>
        <a:buChar char="–"/>
        <a:defRPr b="1">
          <a:solidFill>
            <a:schemeClr val="bg2"/>
          </a:solidFill>
          <a:latin typeface="+mn-lt"/>
        </a:defRPr>
      </a:lvl8pPr>
      <a:lvl9pPr marL="3600450" indent="-228600"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99FFCC"/>
            </a:gs>
          </a:gsLst>
          <a:lin ang="5400000" scaled="1"/>
          <a:tileRect/>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ClrTx/>
              <a:buSzTx/>
              <a:defRPr sz="1400" b="0">
                <a:solidFill>
                  <a:srgbClr val="000000"/>
                </a:solidFill>
                <a:latin typeface="Times New Roman"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ClrTx/>
              <a:buSzTx/>
              <a:defRPr sz="1400" b="0">
                <a:solidFill>
                  <a:srgbClr val="000000"/>
                </a:solidFill>
                <a:latin typeface="Times New Roman"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ClrTx/>
              <a:buSzTx/>
              <a:defRPr sz="1400" b="0">
                <a:solidFill>
                  <a:srgbClr val="000000"/>
                </a:solidFill>
                <a:latin typeface="Times New Roman" charset="0"/>
              </a:defRPr>
            </a:lvl1pPr>
          </a:lstStyle>
          <a:p>
            <a:pPr>
              <a:defRPr/>
            </a:pPr>
            <a:fld id="{DBC00F24-C4E7-4915-B549-45D1331249F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682" r:id="rId1"/>
    <p:sldLayoutId id="2147485683" r:id="rId2"/>
    <p:sldLayoutId id="2147485684" r:id="rId3"/>
    <p:sldLayoutId id="2147485685" r:id="rId4"/>
    <p:sldLayoutId id="2147485686" r:id="rId5"/>
    <p:sldLayoutId id="2147485687" r:id="rId6"/>
    <p:sldLayoutId id="2147485688" r:id="rId7"/>
    <p:sldLayoutId id="2147485689" r:id="rId8"/>
    <p:sldLayoutId id="2147485690" r:id="rId9"/>
    <p:sldLayoutId id="2147485691" r:id="rId10"/>
    <p:sldLayoutId id="21474856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100000">
              <a:srgbClr val="99FFCC"/>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079691"/>
      </p:ext>
    </p:extLst>
  </p:cSld>
  <p:clrMap bg1="lt1" tx1="dk1" bg2="lt2" tx2="dk2" accent1="accent1" accent2="accent2" accent3="accent3" accent4="accent4" accent5="accent5" accent6="accent6" hlink="hlink" folHlink="folHlink"/>
  <p:sldLayoutIdLst>
    <p:sldLayoutId id="2147485694" r:id="rId1"/>
    <p:sldLayoutId id="2147485695" r:id="rId2"/>
    <p:sldLayoutId id="2147485696" r:id="rId3"/>
    <p:sldLayoutId id="2147485697" r:id="rId4"/>
    <p:sldLayoutId id="2147485698" r:id="rId5"/>
    <p:sldLayoutId id="2147485699" r:id="rId6"/>
    <p:sldLayoutId id="2147485700" r:id="rId7"/>
    <p:sldLayoutId id="2147485701" r:id="rId8"/>
    <p:sldLayoutId id="2147485702" r:id="rId9"/>
    <p:sldLayoutId id="2147485703" r:id="rId10"/>
    <p:sldLayoutId id="2147485704" r:id="rId11"/>
    <p:sldLayoutId id="2147485705" r:id="rId12"/>
    <p:sldLayoutId id="2147485706" r:id="rId13"/>
    <p:sldLayoutId id="2147485707" r:id="rId14"/>
  </p:sldLayoutIdLst>
  <p:txStyles>
    <p:titleStyle>
      <a:lvl1pPr algn="l" rtl="0" fontAlgn="base">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2950" indent="-285750" algn="l" rtl="0" fontAlgn="base">
        <a:spcBef>
          <a:spcPct val="20000"/>
        </a:spcBef>
        <a:spcAft>
          <a:spcPct val="0"/>
        </a:spcAft>
        <a:buClr>
          <a:schemeClr val="bg2"/>
        </a:buClr>
        <a:buSzPct val="75000"/>
        <a:buFont typeface="Wingdings" pitchFamily="2" charset="2"/>
        <a:buChar char="w"/>
        <a:defRPr b="1">
          <a:solidFill>
            <a:schemeClr val="bg2"/>
          </a:solidFill>
          <a:latin typeface="+mn-lt"/>
        </a:defRPr>
      </a:lvl2pPr>
      <a:lvl3pPr marL="1085850" indent="-228600" algn="l" rtl="0" fontAlgn="base">
        <a:spcBef>
          <a:spcPct val="20000"/>
        </a:spcBef>
        <a:spcAft>
          <a:spcPct val="0"/>
        </a:spcAft>
        <a:buClr>
          <a:srgbClr val="CC0000"/>
        </a:buClr>
        <a:buChar char="–"/>
        <a:defRPr b="1">
          <a:solidFill>
            <a:schemeClr val="bg2"/>
          </a:solidFill>
          <a:latin typeface="+mn-lt"/>
        </a:defRPr>
      </a:lvl3pPr>
      <a:lvl4pPr marL="1428750" indent="-228600" algn="l" rtl="0" fontAlgn="base">
        <a:spcBef>
          <a:spcPct val="20000"/>
        </a:spcBef>
        <a:spcAft>
          <a:spcPct val="0"/>
        </a:spcAft>
        <a:buClr>
          <a:srgbClr val="CC0000"/>
        </a:buClr>
        <a:buChar char="–"/>
        <a:defRPr b="1">
          <a:solidFill>
            <a:schemeClr val="bg2"/>
          </a:solidFill>
          <a:latin typeface="+mn-lt"/>
        </a:defRPr>
      </a:lvl4pPr>
      <a:lvl5pPr marL="1771650" indent="-228600" algn="l" rtl="0" fontAlgn="base">
        <a:spcBef>
          <a:spcPct val="20000"/>
        </a:spcBef>
        <a:spcAft>
          <a:spcPct val="0"/>
        </a:spcAft>
        <a:buClr>
          <a:srgbClr val="CC0000"/>
        </a:buClr>
        <a:buChar char="–"/>
        <a:defRPr b="1">
          <a:solidFill>
            <a:schemeClr val="bg2"/>
          </a:solidFill>
          <a:latin typeface="+mn-lt"/>
        </a:defRPr>
      </a:lvl5pPr>
      <a:lvl6pPr marL="2228850" indent="-228600" algn="l" rtl="0" fontAlgn="base">
        <a:spcBef>
          <a:spcPct val="20000"/>
        </a:spcBef>
        <a:spcAft>
          <a:spcPct val="0"/>
        </a:spcAft>
        <a:buClr>
          <a:srgbClr val="CC0000"/>
        </a:buClr>
        <a:buChar char="–"/>
        <a:defRPr b="1">
          <a:solidFill>
            <a:schemeClr val="bg2"/>
          </a:solidFill>
          <a:latin typeface="+mn-lt"/>
        </a:defRPr>
      </a:lvl6pPr>
      <a:lvl7pPr marL="2686050" indent="-228600" algn="l" rtl="0" fontAlgn="base">
        <a:spcBef>
          <a:spcPct val="20000"/>
        </a:spcBef>
        <a:spcAft>
          <a:spcPct val="0"/>
        </a:spcAft>
        <a:buClr>
          <a:srgbClr val="CC0000"/>
        </a:buClr>
        <a:buChar char="–"/>
        <a:defRPr b="1">
          <a:solidFill>
            <a:schemeClr val="bg2"/>
          </a:solidFill>
          <a:latin typeface="+mn-lt"/>
        </a:defRPr>
      </a:lvl7pPr>
      <a:lvl8pPr marL="3143250" indent="-228600" algn="l" rtl="0" fontAlgn="base">
        <a:spcBef>
          <a:spcPct val="20000"/>
        </a:spcBef>
        <a:spcAft>
          <a:spcPct val="0"/>
        </a:spcAft>
        <a:buClr>
          <a:srgbClr val="CC0000"/>
        </a:buClr>
        <a:buChar char="–"/>
        <a:defRPr b="1">
          <a:solidFill>
            <a:schemeClr val="bg2"/>
          </a:solidFill>
          <a:latin typeface="+mn-lt"/>
        </a:defRPr>
      </a:lvl8pPr>
      <a:lvl9pPr marL="3600450" indent="-228600"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100000">
              <a:srgbClr val="99FFCC"/>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845062"/>
      </p:ext>
    </p:extLst>
  </p:cSld>
  <p:clrMap bg1="lt1" tx1="dk1" bg2="lt2" tx2="dk2" accent1="accent1" accent2="accent2" accent3="accent3" accent4="accent4" accent5="accent5" accent6="accent6" hlink="hlink" folHlink="folHlink"/>
  <p:sldLayoutIdLst>
    <p:sldLayoutId id="2147485764" r:id="rId1"/>
    <p:sldLayoutId id="2147485765" r:id="rId2"/>
    <p:sldLayoutId id="2147485766" r:id="rId3"/>
    <p:sldLayoutId id="2147485767" r:id="rId4"/>
    <p:sldLayoutId id="2147485768" r:id="rId5"/>
    <p:sldLayoutId id="2147485769" r:id="rId6"/>
    <p:sldLayoutId id="2147485770" r:id="rId7"/>
    <p:sldLayoutId id="2147485771" r:id="rId8"/>
    <p:sldLayoutId id="2147485772" r:id="rId9"/>
    <p:sldLayoutId id="2147485773" r:id="rId10"/>
    <p:sldLayoutId id="2147485774" r:id="rId11"/>
    <p:sldLayoutId id="2147485775" r:id="rId12"/>
    <p:sldLayoutId id="2147485776" r:id="rId13"/>
    <p:sldLayoutId id="2147485777" r:id="rId14"/>
    <p:sldLayoutId id="2147485778" r:id="rId15"/>
    <p:sldLayoutId id="2147485779" r:id="rId16"/>
    <p:sldLayoutId id="2147485780" r:id="rId17"/>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6065"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2141"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68212"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4282"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p:titleStyle>
    <p:bodyStyle>
      <a:lvl1pPr marL="342045" indent="-342045"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1113" indent="-285041" algn="l" rtl="0" eaLnBrk="0" fontAlgn="base" hangingPunct="0">
        <a:spcBef>
          <a:spcPct val="20000"/>
        </a:spcBef>
        <a:spcAft>
          <a:spcPct val="0"/>
        </a:spcAft>
        <a:buClr>
          <a:schemeClr val="bg2"/>
        </a:buClr>
        <a:buSzPct val="75000"/>
        <a:buFont typeface="Wingdings" pitchFamily="2" charset="2"/>
        <a:buChar char="w"/>
        <a:defRPr sz="2800" b="1">
          <a:solidFill>
            <a:schemeClr val="bg2"/>
          </a:solidFill>
          <a:latin typeface="+mn-lt"/>
        </a:defRPr>
      </a:lvl2pPr>
      <a:lvl3pPr marL="1083168" indent="-228031" algn="l" rtl="0" eaLnBrk="0" fontAlgn="base" hangingPunct="0">
        <a:spcBef>
          <a:spcPct val="20000"/>
        </a:spcBef>
        <a:spcAft>
          <a:spcPct val="0"/>
        </a:spcAft>
        <a:buClr>
          <a:srgbClr val="CC0000"/>
        </a:buClr>
        <a:buChar char="–"/>
        <a:defRPr sz="2400" b="1">
          <a:solidFill>
            <a:schemeClr val="bg2"/>
          </a:solidFill>
          <a:latin typeface="+mn-lt"/>
        </a:defRPr>
      </a:lvl3pPr>
      <a:lvl4pPr marL="1425220" indent="-228031" algn="l" rtl="0" eaLnBrk="0" fontAlgn="base" hangingPunct="0">
        <a:spcBef>
          <a:spcPct val="20000"/>
        </a:spcBef>
        <a:spcAft>
          <a:spcPct val="0"/>
        </a:spcAft>
        <a:buClr>
          <a:srgbClr val="CC0000"/>
        </a:buClr>
        <a:buChar char="–"/>
        <a:defRPr sz="2000" b="1">
          <a:solidFill>
            <a:schemeClr val="bg2"/>
          </a:solidFill>
          <a:latin typeface="+mn-lt"/>
        </a:defRPr>
      </a:lvl4pPr>
      <a:lvl5pPr marL="1767272" indent="-228031" algn="l" rtl="0" eaLnBrk="0" fontAlgn="base" hangingPunct="0">
        <a:spcBef>
          <a:spcPct val="20000"/>
        </a:spcBef>
        <a:spcAft>
          <a:spcPct val="0"/>
        </a:spcAft>
        <a:buClr>
          <a:srgbClr val="CC0000"/>
        </a:buClr>
        <a:buChar char="–"/>
        <a:defRPr sz="2000" b="1">
          <a:solidFill>
            <a:schemeClr val="bg2"/>
          </a:solidFill>
          <a:latin typeface="+mn-lt"/>
        </a:defRPr>
      </a:lvl5pPr>
      <a:lvl6pPr marL="2223344" indent="-228031" algn="l" rtl="0" fontAlgn="base">
        <a:spcBef>
          <a:spcPct val="20000"/>
        </a:spcBef>
        <a:spcAft>
          <a:spcPct val="0"/>
        </a:spcAft>
        <a:buClr>
          <a:srgbClr val="CC0000"/>
        </a:buClr>
        <a:buChar char="–"/>
        <a:defRPr b="1">
          <a:solidFill>
            <a:schemeClr val="bg2"/>
          </a:solidFill>
          <a:latin typeface="+mn-lt"/>
        </a:defRPr>
      </a:lvl6pPr>
      <a:lvl7pPr marL="2679417" indent="-228031" algn="l" rtl="0" fontAlgn="base">
        <a:spcBef>
          <a:spcPct val="20000"/>
        </a:spcBef>
        <a:spcAft>
          <a:spcPct val="0"/>
        </a:spcAft>
        <a:buClr>
          <a:srgbClr val="CC0000"/>
        </a:buClr>
        <a:buChar char="–"/>
        <a:defRPr b="1">
          <a:solidFill>
            <a:schemeClr val="bg2"/>
          </a:solidFill>
          <a:latin typeface="+mn-lt"/>
        </a:defRPr>
      </a:lvl7pPr>
      <a:lvl8pPr marL="3135487" indent="-228031" algn="l" rtl="0" fontAlgn="base">
        <a:spcBef>
          <a:spcPct val="20000"/>
        </a:spcBef>
        <a:spcAft>
          <a:spcPct val="0"/>
        </a:spcAft>
        <a:buClr>
          <a:srgbClr val="CC0000"/>
        </a:buClr>
        <a:buChar char="–"/>
        <a:defRPr b="1">
          <a:solidFill>
            <a:schemeClr val="bg2"/>
          </a:solidFill>
          <a:latin typeface="+mn-lt"/>
        </a:defRPr>
      </a:lvl8pPr>
      <a:lvl9pPr marL="3591558" indent="-228031"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2141" rtl="0" eaLnBrk="1" latinLnBrk="0" hangingPunct="1">
        <a:defRPr sz="1800" kern="1200">
          <a:solidFill>
            <a:schemeClr val="tx1"/>
          </a:solidFill>
          <a:latin typeface="+mn-lt"/>
          <a:ea typeface="+mn-ea"/>
          <a:cs typeface="+mn-cs"/>
        </a:defRPr>
      </a:lvl1pPr>
      <a:lvl2pPr marL="456065" algn="l" defTabSz="912141" rtl="0" eaLnBrk="1" latinLnBrk="0" hangingPunct="1">
        <a:defRPr sz="1800" kern="1200">
          <a:solidFill>
            <a:schemeClr val="tx1"/>
          </a:solidFill>
          <a:latin typeface="+mn-lt"/>
          <a:ea typeface="+mn-ea"/>
          <a:cs typeface="+mn-cs"/>
        </a:defRPr>
      </a:lvl2pPr>
      <a:lvl3pPr marL="912141" algn="l" defTabSz="912141" rtl="0" eaLnBrk="1" latinLnBrk="0" hangingPunct="1">
        <a:defRPr sz="1800" kern="1200">
          <a:solidFill>
            <a:schemeClr val="tx1"/>
          </a:solidFill>
          <a:latin typeface="+mn-lt"/>
          <a:ea typeface="+mn-ea"/>
          <a:cs typeface="+mn-cs"/>
        </a:defRPr>
      </a:lvl3pPr>
      <a:lvl4pPr marL="1368212" algn="l" defTabSz="912141" rtl="0" eaLnBrk="1" latinLnBrk="0" hangingPunct="1">
        <a:defRPr sz="1800" kern="1200">
          <a:solidFill>
            <a:schemeClr val="tx1"/>
          </a:solidFill>
          <a:latin typeface="+mn-lt"/>
          <a:ea typeface="+mn-ea"/>
          <a:cs typeface="+mn-cs"/>
        </a:defRPr>
      </a:lvl4pPr>
      <a:lvl5pPr marL="1824282" algn="l" defTabSz="912141" rtl="0" eaLnBrk="1" latinLnBrk="0" hangingPunct="1">
        <a:defRPr sz="1800" kern="1200">
          <a:solidFill>
            <a:schemeClr val="tx1"/>
          </a:solidFill>
          <a:latin typeface="+mn-lt"/>
          <a:ea typeface="+mn-ea"/>
          <a:cs typeface="+mn-cs"/>
        </a:defRPr>
      </a:lvl5pPr>
      <a:lvl6pPr marL="2280353" algn="l" defTabSz="912141" rtl="0" eaLnBrk="1" latinLnBrk="0" hangingPunct="1">
        <a:defRPr sz="1800" kern="1200">
          <a:solidFill>
            <a:schemeClr val="tx1"/>
          </a:solidFill>
          <a:latin typeface="+mn-lt"/>
          <a:ea typeface="+mn-ea"/>
          <a:cs typeface="+mn-cs"/>
        </a:defRPr>
      </a:lvl6pPr>
      <a:lvl7pPr marL="2736424" algn="l" defTabSz="912141" rtl="0" eaLnBrk="1" latinLnBrk="0" hangingPunct="1">
        <a:defRPr sz="1800" kern="1200">
          <a:solidFill>
            <a:schemeClr val="tx1"/>
          </a:solidFill>
          <a:latin typeface="+mn-lt"/>
          <a:ea typeface="+mn-ea"/>
          <a:cs typeface="+mn-cs"/>
        </a:defRPr>
      </a:lvl7pPr>
      <a:lvl8pPr marL="3192496" algn="l" defTabSz="912141" rtl="0" eaLnBrk="1" latinLnBrk="0" hangingPunct="1">
        <a:defRPr sz="1800" kern="1200">
          <a:solidFill>
            <a:schemeClr val="tx1"/>
          </a:solidFill>
          <a:latin typeface="+mn-lt"/>
          <a:ea typeface="+mn-ea"/>
          <a:cs typeface="+mn-cs"/>
        </a:defRPr>
      </a:lvl8pPr>
      <a:lvl9pPr marL="3648566" algn="l" defTabSz="91214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countries_web"/>
          <p:cNvPicPr>
            <a:picLocks noChangeAspect="1" noChangeArrowheads="1"/>
          </p:cNvPicPr>
          <p:nvPr userDrawn="1"/>
        </p:nvPicPr>
        <p:blipFill>
          <a:blip r:embed="rId13">
            <a:lum bright="16000"/>
            <a:extLst>
              <a:ext uri="{28A0092B-C50C-407E-A947-70E740481C1C}">
                <a14:useLocalDpi xmlns:a14="http://schemas.microsoft.com/office/drawing/2010/main" val="0"/>
              </a:ext>
            </a:extLst>
          </a:blip>
          <a:srcRect l="60159" t="2443" b="88794"/>
          <a:stretch>
            <a:fillRect/>
          </a:stretch>
        </p:blipFill>
        <p:spPr bwMode="auto">
          <a:xfrm>
            <a:off x="3276600" y="0"/>
            <a:ext cx="586898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ChangeArrowheads="1"/>
          </p:cNvSpPr>
          <p:nvPr/>
        </p:nvSpPr>
        <p:spPr bwMode="auto">
          <a:xfrm>
            <a:off x="0" y="1143000"/>
            <a:ext cx="9144000" cy="228600"/>
          </a:xfrm>
          <a:prstGeom prst="rect">
            <a:avLst/>
          </a:prstGeom>
          <a:solidFill>
            <a:srgbClr val="A50021"/>
          </a:solidFill>
          <a:ln w="9525">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rgbClr val="990033"/>
                </a:solidFill>
                <a:latin typeface="Arial" charset="0"/>
              </a:defRPr>
            </a:lvl1pPr>
            <a:lvl2pPr marL="742950" indent="-285750" eaLnBrk="0" hangingPunct="0">
              <a:defRPr b="1">
                <a:solidFill>
                  <a:srgbClr val="990033"/>
                </a:solidFill>
                <a:latin typeface="Arial" charset="0"/>
              </a:defRPr>
            </a:lvl2pPr>
            <a:lvl3pPr marL="1143000" indent="-228600" eaLnBrk="0" hangingPunct="0">
              <a:defRPr b="1">
                <a:solidFill>
                  <a:srgbClr val="990033"/>
                </a:solidFill>
                <a:latin typeface="Arial" charset="0"/>
              </a:defRPr>
            </a:lvl3pPr>
            <a:lvl4pPr marL="1600200" indent="-228600" eaLnBrk="0" hangingPunct="0">
              <a:defRPr b="1">
                <a:solidFill>
                  <a:srgbClr val="990033"/>
                </a:solidFill>
                <a:latin typeface="Arial" charset="0"/>
              </a:defRPr>
            </a:lvl4pPr>
            <a:lvl5pPr marL="2057400" indent="-228600" eaLnBrk="0" hangingPunct="0">
              <a:defRPr b="1">
                <a:solidFill>
                  <a:srgbClr val="990033"/>
                </a:solidFill>
                <a:latin typeface="Arial" charset="0"/>
              </a:defRPr>
            </a:lvl5pPr>
            <a:lvl6pPr marL="2514600" indent="-228600" eaLnBrk="0" fontAlgn="base" hangingPunct="0">
              <a:spcBef>
                <a:spcPct val="50000"/>
              </a:spcBef>
              <a:spcAft>
                <a:spcPct val="0"/>
              </a:spcAft>
              <a:buClr>
                <a:srgbClr val="990033"/>
              </a:buClr>
              <a:buFont typeface="Wingdings 2" pitchFamily="18" charset="2"/>
              <a:buChar char="®"/>
              <a:defRPr b="1">
                <a:solidFill>
                  <a:srgbClr val="990033"/>
                </a:solidFill>
                <a:latin typeface="Arial" charset="0"/>
              </a:defRPr>
            </a:lvl6pPr>
            <a:lvl7pPr marL="2971800" indent="-228600" eaLnBrk="0" fontAlgn="base" hangingPunct="0">
              <a:spcBef>
                <a:spcPct val="50000"/>
              </a:spcBef>
              <a:spcAft>
                <a:spcPct val="0"/>
              </a:spcAft>
              <a:buClr>
                <a:srgbClr val="990033"/>
              </a:buClr>
              <a:buFont typeface="Wingdings 2" pitchFamily="18" charset="2"/>
              <a:buChar char="®"/>
              <a:defRPr b="1">
                <a:solidFill>
                  <a:srgbClr val="990033"/>
                </a:solidFill>
                <a:latin typeface="Arial" charset="0"/>
              </a:defRPr>
            </a:lvl7pPr>
            <a:lvl8pPr marL="3429000" indent="-228600" eaLnBrk="0" fontAlgn="base" hangingPunct="0">
              <a:spcBef>
                <a:spcPct val="50000"/>
              </a:spcBef>
              <a:spcAft>
                <a:spcPct val="0"/>
              </a:spcAft>
              <a:buClr>
                <a:srgbClr val="990033"/>
              </a:buClr>
              <a:buFont typeface="Wingdings 2" pitchFamily="18" charset="2"/>
              <a:buChar char="®"/>
              <a:defRPr b="1">
                <a:solidFill>
                  <a:srgbClr val="990033"/>
                </a:solidFill>
                <a:latin typeface="Arial" charset="0"/>
              </a:defRPr>
            </a:lvl8pPr>
            <a:lvl9pPr marL="3886200" indent="-228600" eaLnBrk="0" fontAlgn="base" hangingPunct="0">
              <a:spcBef>
                <a:spcPct val="50000"/>
              </a:spcBef>
              <a:spcAft>
                <a:spcPct val="0"/>
              </a:spcAft>
              <a:buClr>
                <a:srgbClr val="990033"/>
              </a:buClr>
              <a:buFont typeface="Wingdings 2" pitchFamily="18" charset="2"/>
              <a:buChar char="®"/>
              <a:defRPr b="1">
                <a:solidFill>
                  <a:srgbClr val="990033"/>
                </a:solidFill>
                <a:latin typeface="Arial" charset="0"/>
              </a:defRPr>
            </a:lvl9pPr>
          </a:lstStyle>
          <a:p>
            <a:pPr algn="l" eaLnBrk="1" hangingPunct="1">
              <a:buClr>
                <a:srgbClr val="990033"/>
              </a:buClr>
              <a:buSzTx/>
              <a:buFont typeface="Wingdings 2" pitchFamily="18" charset="2"/>
              <a:buChar char="®"/>
              <a:defRPr/>
            </a:pPr>
            <a:endParaRPr lang="lt-LT" altLang="lt-LT" sz="1800"/>
          </a:p>
        </p:txBody>
      </p:sp>
      <p:sp>
        <p:nvSpPr>
          <p:cNvPr id="1028" name="Rectangle 5"/>
          <p:cNvSpPr>
            <a:spLocks noChangeArrowheads="1"/>
          </p:cNvSpPr>
          <p:nvPr userDrawn="1"/>
        </p:nvSpPr>
        <p:spPr bwMode="auto">
          <a:xfrm>
            <a:off x="0" y="1104900"/>
            <a:ext cx="9144000" cy="228600"/>
          </a:xfrm>
          <a:prstGeom prst="rect">
            <a:avLst/>
          </a:prstGeom>
          <a:solidFill>
            <a:srgbClr val="A50021"/>
          </a:solidFill>
          <a:ln w="9525">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rgbClr val="990033"/>
                </a:solidFill>
                <a:latin typeface="Arial" charset="0"/>
              </a:defRPr>
            </a:lvl1pPr>
            <a:lvl2pPr marL="742950" indent="-285750" eaLnBrk="0" hangingPunct="0">
              <a:defRPr b="1">
                <a:solidFill>
                  <a:srgbClr val="990033"/>
                </a:solidFill>
                <a:latin typeface="Arial" charset="0"/>
              </a:defRPr>
            </a:lvl2pPr>
            <a:lvl3pPr marL="1143000" indent="-228600" eaLnBrk="0" hangingPunct="0">
              <a:defRPr b="1">
                <a:solidFill>
                  <a:srgbClr val="990033"/>
                </a:solidFill>
                <a:latin typeface="Arial" charset="0"/>
              </a:defRPr>
            </a:lvl3pPr>
            <a:lvl4pPr marL="1600200" indent="-228600" eaLnBrk="0" hangingPunct="0">
              <a:defRPr b="1">
                <a:solidFill>
                  <a:srgbClr val="990033"/>
                </a:solidFill>
                <a:latin typeface="Arial" charset="0"/>
              </a:defRPr>
            </a:lvl4pPr>
            <a:lvl5pPr marL="2057400" indent="-228600" eaLnBrk="0" hangingPunct="0">
              <a:defRPr b="1">
                <a:solidFill>
                  <a:srgbClr val="990033"/>
                </a:solidFill>
                <a:latin typeface="Arial" charset="0"/>
              </a:defRPr>
            </a:lvl5pPr>
            <a:lvl6pPr marL="2514600" indent="-228600" eaLnBrk="0" fontAlgn="base" hangingPunct="0">
              <a:spcBef>
                <a:spcPct val="50000"/>
              </a:spcBef>
              <a:spcAft>
                <a:spcPct val="0"/>
              </a:spcAft>
              <a:buClr>
                <a:srgbClr val="990033"/>
              </a:buClr>
              <a:buFont typeface="Wingdings 2" pitchFamily="18" charset="2"/>
              <a:buChar char="®"/>
              <a:defRPr b="1">
                <a:solidFill>
                  <a:srgbClr val="990033"/>
                </a:solidFill>
                <a:latin typeface="Arial" charset="0"/>
              </a:defRPr>
            </a:lvl6pPr>
            <a:lvl7pPr marL="2971800" indent="-228600" eaLnBrk="0" fontAlgn="base" hangingPunct="0">
              <a:spcBef>
                <a:spcPct val="50000"/>
              </a:spcBef>
              <a:spcAft>
                <a:spcPct val="0"/>
              </a:spcAft>
              <a:buClr>
                <a:srgbClr val="990033"/>
              </a:buClr>
              <a:buFont typeface="Wingdings 2" pitchFamily="18" charset="2"/>
              <a:buChar char="®"/>
              <a:defRPr b="1">
                <a:solidFill>
                  <a:srgbClr val="990033"/>
                </a:solidFill>
                <a:latin typeface="Arial" charset="0"/>
              </a:defRPr>
            </a:lvl7pPr>
            <a:lvl8pPr marL="3429000" indent="-228600" eaLnBrk="0" fontAlgn="base" hangingPunct="0">
              <a:spcBef>
                <a:spcPct val="50000"/>
              </a:spcBef>
              <a:spcAft>
                <a:spcPct val="0"/>
              </a:spcAft>
              <a:buClr>
                <a:srgbClr val="990033"/>
              </a:buClr>
              <a:buFont typeface="Wingdings 2" pitchFamily="18" charset="2"/>
              <a:buChar char="®"/>
              <a:defRPr b="1">
                <a:solidFill>
                  <a:srgbClr val="990033"/>
                </a:solidFill>
                <a:latin typeface="Arial" charset="0"/>
              </a:defRPr>
            </a:lvl8pPr>
            <a:lvl9pPr marL="3886200" indent="-228600" eaLnBrk="0" fontAlgn="base" hangingPunct="0">
              <a:spcBef>
                <a:spcPct val="50000"/>
              </a:spcBef>
              <a:spcAft>
                <a:spcPct val="0"/>
              </a:spcAft>
              <a:buClr>
                <a:srgbClr val="990033"/>
              </a:buClr>
              <a:buFont typeface="Wingdings 2" pitchFamily="18" charset="2"/>
              <a:buChar char="®"/>
              <a:defRPr b="1">
                <a:solidFill>
                  <a:srgbClr val="990033"/>
                </a:solidFill>
                <a:latin typeface="Arial" charset="0"/>
              </a:defRPr>
            </a:lvl9pPr>
          </a:lstStyle>
          <a:p>
            <a:pPr algn="l" eaLnBrk="1" hangingPunct="1">
              <a:buClr>
                <a:srgbClr val="990033"/>
              </a:buClr>
              <a:buSzTx/>
              <a:buFont typeface="Wingdings 2" pitchFamily="18" charset="2"/>
              <a:buChar char="®"/>
              <a:defRPr/>
            </a:pPr>
            <a:endParaRPr lang="lt-LT" altLang="lt-LT" sz="1800"/>
          </a:p>
        </p:txBody>
      </p:sp>
    </p:spTree>
    <p:extLst>
      <p:ext uri="{BB962C8B-B14F-4D97-AF65-F5344CB8AC3E}">
        <p14:creationId xmlns:p14="http://schemas.microsoft.com/office/powerpoint/2010/main" val="722956230"/>
      </p:ext>
    </p:extLst>
  </p:cSld>
  <p:clrMap bg1="lt1" tx1="dk1" bg2="lt2" tx2="dk2" accent1="accent1" accent2="accent2" accent3="accent3" accent4="accent4" accent5="accent5" accent6="accent6" hlink="hlink" folHlink="folHlink"/>
  <p:sldLayoutIdLst>
    <p:sldLayoutId id="2147485790" r:id="rId1"/>
    <p:sldLayoutId id="2147485791" r:id="rId2"/>
    <p:sldLayoutId id="2147485792" r:id="rId3"/>
    <p:sldLayoutId id="2147485793" r:id="rId4"/>
    <p:sldLayoutId id="2147485794" r:id="rId5"/>
    <p:sldLayoutId id="2147485795" r:id="rId6"/>
    <p:sldLayoutId id="2147485796" r:id="rId7"/>
    <p:sldLayoutId id="2147485797" r:id="rId8"/>
    <p:sldLayoutId id="2147485798" r:id="rId9"/>
    <p:sldLayoutId id="2147485799" r:id="rId10"/>
    <p:sldLayoutId id="2147485800" r:id="rId11"/>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C0C0C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C0C0C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C0C0C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C0C0C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2950" indent="-285750" algn="l" rtl="0" eaLnBrk="0" fontAlgn="base" hangingPunct="0">
        <a:spcBef>
          <a:spcPct val="20000"/>
        </a:spcBef>
        <a:spcAft>
          <a:spcPct val="0"/>
        </a:spcAft>
        <a:buClr>
          <a:schemeClr val="bg2"/>
        </a:buClr>
        <a:buSzPct val="75000"/>
        <a:buFont typeface="Wingdings" pitchFamily="2" charset="2"/>
        <a:buChar char="w"/>
        <a:defRPr b="1">
          <a:solidFill>
            <a:schemeClr val="bg2"/>
          </a:solidFill>
          <a:latin typeface="+mn-lt"/>
        </a:defRPr>
      </a:lvl2pPr>
      <a:lvl3pPr marL="1085850" indent="-228600" algn="l" rtl="0" eaLnBrk="0" fontAlgn="base" hangingPunct="0">
        <a:spcBef>
          <a:spcPct val="20000"/>
        </a:spcBef>
        <a:spcAft>
          <a:spcPct val="0"/>
        </a:spcAft>
        <a:buClr>
          <a:srgbClr val="CC0000"/>
        </a:buClr>
        <a:buChar char="–"/>
        <a:defRPr b="1">
          <a:solidFill>
            <a:schemeClr val="bg2"/>
          </a:solidFill>
          <a:latin typeface="+mn-lt"/>
        </a:defRPr>
      </a:lvl3pPr>
      <a:lvl4pPr marL="1428750" indent="-228600" algn="l" rtl="0" eaLnBrk="0" fontAlgn="base" hangingPunct="0">
        <a:spcBef>
          <a:spcPct val="20000"/>
        </a:spcBef>
        <a:spcAft>
          <a:spcPct val="0"/>
        </a:spcAft>
        <a:buClr>
          <a:srgbClr val="CC0000"/>
        </a:buClr>
        <a:buChar char="–"/>
        <a:defRPr b="1">
          <a:solidFill>
            <a:schemeClr val="bg2"/>
          </a:solidFill>
          <a:latin typeface="+mn-lt"/>
        </a:defRPr>
      </a:lvl4pPr>
      <a:lvl5pPr marL="1771650" indent="-228600" algn="l" rtl="0" eaLnBrk="0" fontAlgn="base" hangingPunct="0">
        <a:spcBef>
          <a:spcPct val="20000"/>
        </a:spcBef>
        <a:spcAft>
          <a:spcPct val="0"/>
        </a:spcAft>
        <a:buClr>
          <a:srgbClr val="CC0000"/>
        </a:buClr>
        <a:buChar char="–"/>
        <a:defRPr b="1">
          <a:solidFill>
            <a:schemeClr val="bg2"/>
          </a:solidFill>
          <a:latin typeface="+mn-lt"/>
        </a:defRPr>
      </a:lvl5pPr>
      <a:lvl6pPr marL="2228850" indent="-228600" algn="l" rtl="0" fontAlgn="base">
        <a:spcBef>
          <a:spcPct val="20000"/>
        </a:spcBef>
        <a:spcAft>
          <a:spcPct val="0"/>
        </a:spcAft>
        <a:buClr>
          <a:srgbClr val="CC0000"/>
        </a:buClr>
        <a:buChar char="–"/>
        <a:defRPr b="1">
          <a:solidFill>
            <a:schemeClr val="bg2"/>
          </a:solidFill>
          <a:latin typeface="+mn-lt"/>
        </a:defRPr>
      </a:lvl6pPr>
      <a:lvl7pPr marL="2686050" indent="-228600" algn="l" rtl="0" fontAlgn="base">
        <a:spcBef>
          <a:spcPct val="20000"/>
        </a:spcBef>
        <a:spcAft>
          <a:spcPct val="0"/>
        </a:spcAft>
        <a:buClr>
          <a:srgbClr val="CC0000"/>
        </a:buClr>
        <a:buChar char="–"/>
        <a:defRPr b="1">
          <a:solidFill>
            <a:schemeClr val="bg2"/>
          </a:solidFill>
          <a:latin typeface="+mn-lt"/>
        </a:defRPr>
      </a:lvl7pPr>
      <a:lvl8pPr marL="3143250" indent="-228600" algn="l" rtl="0" fontAlgn="base">
        <a:spcBef>
          <a:spcPct val="20000"/>
        </a:spcBef>
        <a:spcAft>
          <a:spcPct val="0"/>
        </a:spcAft>
        <a:buClr>
          <a:srgbClr val="CC0000"/>
        </a:buClr>
        <a:buChar char="–"/>
        <a:defRPr b="1">
          <a:solidFill>
            <a:schemeClr val="bg2"/>
          </a:solidFill>
          <a:latin typeface="+mn-lt"/>
        </a:defRPr>
      </a:lvl8pPr>
      <a:lvl9pPr marL="3600450" indent="-228600"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99FFCC"/>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236009"/>
      </p:ext>
    </p:extLst>
  </p:cSld>
  <p:clrMap bg1="lt1" tx1="dk1" bg2="lt2" tx2="dk2" accent1="accent1" accent2="accent2" accent3="accent3" accent4="accent4" accent5="accent5" accent6="accent6" hlink="hlink" folHlink="folHlink"/>
  <p:sldLayoutIdLst>
    <p:sldLayoutId id="2147485802" r:id="rId1"/>
    <p:sldLayoutId id="2147485803" r:id="rId2"/>
    <p:sldLayoutId id="2147485804" r:id="rId3"/>
    <p:sldLayoutId id="2147485805" r:id="rId4"/>
    <p:sldLayoutId id="2147485806" r:id="rId5"/>
    <p:sldLayoutId id="2147485807" r:id="rId6"/>
    <p:sldLayoutId id="2147485808" r:id="rId7"/>
    <p:sldLayoutId id="2147485809" r:id="rId8"/>
    <p:sldLayoutId id="2147485810" r:id="rId9"/>
    <p:sldLayoutId id="2147485811" r:id="rId10"/>
    <p:sldLayoutId id="2147485812" r:id="rId11"/>
    <p:sldLayoutId id="2147485813" r:id="rId12"/>
    <p:sldLayoutId id="2147485814" r:id="rId13"/>
    <p:sldLayoutId id="2147485815" r:id="rId14"/>
    <p:sldLayoutId id="2147485816" r:id="rId15"/>
    <p:sldLayoutId id="2147485817" r:id="rId16"/>
    <p:sldLayoutId id="2147485818" r:id="rId17"/>
  </p:sldLayoutIdLst>
  <p:txStyles>
    <p:title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6008"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2028"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68043"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4057"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p:titleStyle>
    <p:bodyStyle>
      <a:lvl1pPr marL="342002" indent="-342002" algn="l" rtl="0" eaLnBrk="0" fontAlgn="base" hangingPunct="0">
        <a:spcBef>
          <a:spcPct val="20000"/>
        </a:spcBef>
        <a:spcAft>
          <a:spcPct val="0"/>
        </a:spcAft>
        <a:buClr>
          <a:srgbClr val="990033"/>
        </a:buClr>
        <a:buFont typeface="Wingdings 2" pitchFamily="18" charset="2"/>
        <a:buChar char="®"/>
        <a:defRPr sz="2000" b="1">
          <a:solidFill>
            <a:srgbClr val="990033"/>
          </a:solidFill>
          <a:latin typeface="+mn-lt"/>
          <a:ea typeface="+mn-ea"/>
          <a:cs typeface="+mn-cs"/>
        </a:defRPr>
      </a:lvl1pPr>
      <a:lvl2pPr marL="741021" indent="-285006" algn="l" rtl="0" eaLnBrk="0" fontAlgn="base" hangingPunct="0">
        <a:spcBef>
          <a:spcPct val="20000"/>
        </a:spcBef>
        <a:spcAft>
          <a:spcPct val="0"/>
        </a:spcAft>
        <a:buClr>
          <a:schemeClr val="bg2"/>
        </a:buClr>
        <a:buSzPct val="75000"/>
        <a:buFont typeface="Wingdings" pitchFamily="2" charset="2"/>
        <a:buChar char="w"/>
        <a:defRPr sz="2800" b="1">
          <a:solidFill>
            <a:schemeClr val="bg2"/>
          </a:solidFill>
          <a:latin typeface="+mn-lt"/>
        </a:defRPr>
      </a:lvl2pPr>
      <a:lvl3pPr marL="1083034" indent="-228002" algn="l" rtl="0" eaLnBrk="0" fontAlgn="base" hangingPunct="0">
        <a:spcBef>
          <a:spcPct val="20000"/>
        </a:spcBef>
        <a:spcAft>
          <a:spcPct val="0"/>
        </a:spcAft>
        <a:buClr>
          <a:srgbClr val="CC0000"/>
        </a:buClr>
        <a:buChar char="–"/>
        <a:defRPr sz="2400" b="1">
          <a:solidFill>
            <a:schemeClr val="bg2"/>
          </a:solidFill>
          <a:latin typeface="+mn-lt"/>
        </a:defRPr>
      </a:lvl3pPr>
      <a:lvl4pPr marL="1425043" indent="-228002" algn="l" rtl="0" eaLnBrk="0" fontAlgn="base" hangingPunct="0">
        <a:spcBef>
          <a:spcPct val="20000"/>
        </a:spcBef>
        <a:spcAft>
          <a:spcPct val="0"/>
        </a:spcAft>
        <a:buClr>
          <a:srgbClr val="CC0000"/>
        </a:buClr>
        <a:buChar char="–"/>
        <a:defRPr sz="2000" b="1">
          <a:solidFill>
            <a:schemeClr val="bg2"/>
          </a:solidFill>
          <a:latin typeface="+mn-lt"/>
        </a:defRPr>
      </a:lvl4pPr>
      <a:lvl5pPr marL="1767054" indent="-228002" algn="l" rtl="0" eaLnBrk="0" fontAlgn="base" hangingPunct="0">
        <a:spcBef>
          <a:spcPct val="20000"/>
        </a:spcBef>
        <a:spcAft>
          <a:spcPct val="0"/>
        </a:spcAft>
        <a:buClr>
          <a:srgbClr val="CC0000"/>
        </a:buClr>
        <a:buChar char="–"/>
        <a:defRPr sz="2000" b="1">
          <a:solidFill>
            <a:schemeClr val="bg2"/>
          </a:solidFill>
          <a:latin typeface="+mn-lt"/>
        </a:defRPr>
      </a:lvl5pPr>
      <a:lvl6pPr marL="2223069" indent="-228002" algn="l" rtl="0" fontAlgn="base">
        <a:spcBef>
          <a:spcPct val="20000"/>
        </a:spcBef>
        <a:spcAft>
          <a:spcPct val="0"/>
        </a:spcAft>
        <a:buClr>
          <a:srgbClr val="CC0000"/>
        </a:buClr>
        <a:buChar char="–"/>
        <a:defRPr b="1">
          <a:solidFill>
            <a:schemeClr val="bg2"/>
          </a:solidFill>
          <a:latin typeface="+mn-lt"/>
        </a:defRPr>
      </a:lvl6pPr>
      <a:lvl7pPr marL="2679086" indent="-228002" algn="l" rtl="0" fontAlgn="base">
        <a:spcBef>
          <a:spcPct val="20000"/>
        </a:spcBef>
        <a:spcAft>
          <a:spcPct val="0"/>
        </a:spcAft>
        <a:buClr>
          <a:srgbClr val="CC0000"/>
        </a:buClr>
        <a:buChar char="–"/>
        <a:defRPr b="1">
          <a:solidFill>
            <a:schemeClr val="bg2"/>
          </a:solidFill>
          <a:latin typeface="+mn-lt"/>
        </a:defRPr>
      </a:lvl7pPr>
      <a:lvl8pPr marL="3135099" indent="-228002" algn="l" rtl="0" fontAlgn="base">
        <a:spcBef>
          <a:spcPct val="20000"/>
        </a:spcBef>
        <a:spcAft>
          <a:spcPct val="0"/>
        </a:spcAft>
        <a:buClr>
          <a:srgbClr val="CC0000"/>
        </a:buClr>
        <a:buChar char="–"/>
        <a:defRPr b="1">
          <a:solidFill>
            <a:schemeClr val="bg2"/>
          </a:solidFill>
          <a:latin typeface="+mn-lt"/>
        </a:defRPr>
      </a:lvl8pPr>
      <a:lvl9pPr marL="3591114" indent="-228002" algn="l" rtl="0" fontAlgn="base">
        <a:spcBef>
          <a:spcPct val="20000"/>
        </a:spcBef>
        <a:spcAft>
          <a:spcPct val="0"/>
        </a:spcAft>
        <a:buClr>
          <a:srgbClr val="CC0000"/>
        </a:buClr>
        <a:buChar char="–"/>
        <a:defRPr b="1">
          <a:solidFill>
            <a:schemeClr val="bg2"/>
          </a:solidFill>
          <a:latin typeface="+mn-lt"/>
        </a:defRPr>
      </a:lvl9pPr>
    </p:bodyStyle>
    <p:otherStyle>
      <a:defPPr>
        <a:defRPr lang="lt-LT"/>
      </a:defPPr>
      <a:lvl1pPr marL="0" algn="l" defTabSz="912028" rtl="0" eaLnBrk="1" latinLnBrk="0" hangingPunct="1">
        <a:defRPr sz="1800" kern="1200">
          <a:solidFill>
            <a:schemeClr val="tx1"/>
          </a:solidFill>
          <a:latin typeface="+mn-lt"/>
          <a:ea typeface="+mn-ea"/>
          <a:cs typeface="+mn-cs"/>
        </a:defRPr>
      </a:lvl1pPr>
      <a:lvl2pPr marL="456008" algn="l" defTabSz="912028" rtl="0" eaLnBrk="1" latinLnBrk="0" hangingPunct="1">
        <a:defRPr sz="1800" kern="1200">
          <a:solidFill>
            <a:schemeClr val="tx1"/>
          </a:solidFill>
          <a:latin typeface="+mn-lt"/>
          <a:ea typeface="+mn-ea"/>
          <a:cs typeface="+mn-cs"/>
        </a:defRPr>
      </a:lvl2pPr>
      <a:lvl3pPr marL="912028" algn="l" defTabSz="912028" rtl="0" eaLnBrk="1" latinLnBrk="0" hangingPunct="1">
        <a:defRPr sz="1800" kern="1200">
          <a:solidFill>
            <a:schemeClr val="tx1"/>
          </a:solidFill>
          <a:latin typeface="+mn-lt"/>
          <a:ea typeface="+mn-ea"/>
          <a:cs typeface="+mn-cs"/>
        </a:defRPr>
      </a:lvl3pPr>
      <a:lvl4pPr marL="1368043" algn="l" defTabSz="912028" rtl="0" eaLnBrk="1" latinLnBrk="0" hangingPunct="1">
        <a:defRPr sz="1800" kern="1200">
          <a:solidFill>
            <a:schemeClr val="tx1"/>
          </a:solidFill>
          <a:latin typeface="+mn-lt"/>
          <a:ea typeface="+mn-ea"/>
          <a:cs typeface="+mn-cs"/>
        </a:defRPr>
      </a:lvl4pPr>
      <a:lvl5pPr marL="1824057" algn="l" defTabSz="912028" rtl="0" eaLnBrk="1" latinLnBrk="0" hangingPunct="1">
        <a:defRPr sz="1800" kern="1200">
          <a:solidFill>
            <a:schemeClr val="tx1"/>
          </a:solidFill>
          <a:latin typeface="+mn-lt"/>
          <a:ea typeface="+mn-ea"/>
          <a:cs typeface="+mn-cs"/>
        </a:defRPr>
      </a:lvl5pPr>
      <a:lvl6pPr marL="2280071" algn="l" defTabSz="912028" rtl="0" eaLnBrk="1" latinLnBrk="0" hangingPunct="1">
        <a:defRPr sz="1800" kern="1200">
          <a:solidFill>
            <a:schemeClr val="tx1"/>
          </a:solidFill>
          <a:latin typeface="+mn-lt"/>
          <a:ea typeface="+mn-ea"/>
          <a:cs typeface="+mn-cs"/>
        </a:defRPr>
      </a:lvl6pPr>
      <a:lvl7pPr marL="2736086" algn="l" defTabSz="912028" rtl="0" eaLnBrk="1" latinLnBrk="0" hangingPunct="1">
        <a:defRPr sz="1800" kern="1200">
          <a:solidFill>
            <a:schemeClr val="tx1"/>
          </a:solidFill>
          <a:latin typeface="+mn-lt"/>
          <a:ea typeface="+mn-ea"/>
          <a:cs typeface="+mn-cs"/>
        </a:defRPr>
      </a:lvl7pPr>
      <a:lvl8pPr marL="3192102" algn="l" defTabSz="912028" rtl="0" eaLnBrk="1" latinLnBrk="0" hangingPunct="1">
        <a:defRPr sz="1800" kern="1200">
          <a:solidFill>
            <a:schemeClr val="tx1"/>
          </a:solidFill>
          <a:latin typeface="+mn-lt"/>
          <a:ea typeface="+mn-ea"/>
          <a:cs typeface="+mn-cs"/>
        </a:defRPr>
      </a:lvl8pPr>
      <a:lvl9pPr marL="3648115" algn="l" defTabSz="9120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5.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7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9"/>
          <p:cNvSpPr>
            <a:spLocks noGrp="1" noChangeArrowheads="1"/>
          </p:cNvSpPr>
          <p:nvPr>
            <p:ph type="subTitle" idx="1"/>
          </p:nvPr>
        </p:nvSpPr>
        <p:spPr bwMode="auto">
          <a:xfrm>
            <a:off x="-50105" y="3230728"/>
            <a:ext cx="9300875"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lt-LT" sz="3600" dirty="0">
                <a:solidFill>
                  <a:srgbClr val="000099"/>
                </a:solidFill>
              </a:rPr>
              <a:t>PROFESINIŲ SĄJUNGŲ VAIDMUO MAŽINANT SKURDĄ IR PAJAMŲ NELYGYBĘ</a:t>
            </a:r>
            <a:endParaRPr lang="en-US" altLang="lt-LT" sz="3600" dirty="0">
              <a:solidFill>
                <a:srgbClr val="000099"/>
              </a:solidFill>
              <a:latin typeface="Arial" pitchFamily="34" charset="0"/>
            </a:endParaRPr>
          </a:p>
          <a:p>
            <a:pPr eaLnBrk="1" hangingPunct="1"/>
            <a:endParaRPr lang="lt-LT" altLang="lt-LT" dirty="0"/>
          </a:p>
        </p:txBody>
      </p:sp>
      <p:sp>
        <p:nvSpPr>
          <p:cNvPr id="90115" name="Rectangle 10"/>
          <p:cNvSpPr>
            <a:spLocks noChangeArrowheads="1"/>
          </p:cNvSpPr>
          <p:nvPr/>
        </p:nvSpPr>
        <p:spPr bwMode="auto">
          <a:xfrm>
            <a:off x="721738" y="5183492"/>
            <a:ext cx="8128000" cy="160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r">
              <a:lnSpc>
                <a:spcPct val="80000"/>
              </a:lnSpc>
              <a:spcBef>
                <a:spcPct val="20000"/>
              </a:spcBef>
              <a:buClr>
                <a:srgbClr val="990033"/>
              </a:buClr>
              <a:buSzTx/>
              <a:buFont typeface="Wingdings 2" pitchFamily="18" charset="2"/>
              <a:buNone/>
            </a:pPr>
            <a:r>
              <a:rPr lang="lt-LT" altLang="lt-LT" sz="2000" i="1" dirty="0">
                <a:solidFill>
                  <a:schemeClr val="bg2"/>
                </a:solidFill>
                <a:latin typeface="Arial" pitchFamily="34" charset="0"/>
              </a:rPr>
              <a:t>                                             </a:t>
            </a:r>
            <a:r>
              <a:rPr lang="lt-LT" altLang="lt-LT" sz="2000" i="1" dirty="0">
                <a:solidFill>
                  <a:schemeClr val="tx1"/>
                </a:solidFill>
                <a:latin typeface="Arial" pitchFamily="34" charset="0"/>
              </a:rPr>
              <a:t> prof. Boguslavas GRUŽEVSKIS</a:t>
            </a:r>
          </a:p>
          <a:p>
            <a:pPr marL="342900" indent="-342900" algn="r">
              <a:lnSpc>
                <a:spcPct val="80000"/>
              </a:lnSpc>
              <a:spcBef>
                <a:spcPct val="20000"/>
              </a:spcBef>
              <a:buClr>
                <a:srgbClr val="990033"/>
              </a:buClr>
              <a:buSzTx/>
              <a:buFont typeface="Wingdings 2" pitchFamily="18" charset="2"/>
              <a:buNone/>
            </a:pPr>
            <a:r>
              <a:rPr lang="lt-LT" altLang="lt-LT" sz="2000" i="1" dirty="0">
                <a:solidFill>
                  <a:schemeClr val="tx1"/>
                </a:solidFill>
                <a:latin typeface="Arial" pitchFamily="34" charset="0"/>
              </a:rPr>
              <a:t>Lietuvos Ministro Pirmininko patarėjas</a:t>
            </a:r>
          </a:p>
          <a:p>
            <a:pPr marL="342900" indent="-342900" algn="r">
              <a:lnSpc>
                <a:spcPct val="80000"/>
              </a:lnSpc>
              <a:spcBef>
                <a:spcPct val="20000"/>
              </a:spcBef>
              <a:buClrTx/>
              <a:buSzTx/>
            </a:pPr>
            <a:endParaRPr lang="lt-LT" altLang="lt-LT" sz="1800" i="1" dirty="0">
              <a:solidFill>
                <a:schemeClr val="tx1"/>
              </a:solidFill>
              <a:latin typeface="Arial" pitchFamily="34" charset="0"/>
            </a:endParaRPr>
          </a:p>
          <a:p>
            <a:pPr marL="342900" indent="-342900" algn="r">
              <a:lnSpc>
                <a:spcPct val="80000"/>
              </a:lnSpc>
              <a:spcBef>
                <a:spcPct val="20000"/>
              </a:spcBef>
              <a:buClrTx/>
              <a:buSzTx/>
            </a:pPr>
            <a:endParaRPr lang="en-US" altLang="lt-LT" sz="1800" i="1" dirty="0">
              <a:solidFill>
                <a:schemeClr val="tx1"/>
              </a:solidFill>
              <a:latin typeface="Arial" pitchFamily="34" charset="0"/>
            </a:endParaRPr>
          </a:p>
          <a:p>
            <a:pPr marL="342900" indent="-342900">
              <a:spcBef>
                <a:spcPct val="20000"/>
              </a:spcBef>
              <a:buClr>
                <a:srgbClr val="990033"/>
              </a:buClr>
              <a:buSzTx/>
              <a:buFont typeface="Wingdings 2" pitchFamily="18" charset="2"/>
              <a:buNone/>
            </a:pPr>
            <a:r>
              <a:rPr lang="lt-LT" altLang="lt-LT" sz="2000" i="1" dirty="0">
                <a:solidFill>
                  <a:schemeClr val="bg2"/>
                </a:solidFill>
                <a:latin typeface="Arial" pitchFamily="34" charset="0"/>
              </a:rPr>
              <a:t>2017, Druskininkai</a:t>
            </a:r>
            <a:endParaRPr lang="en-US" altLang="lt-LT" sz="2000" i="1" dirty="0">
              <a:solidFill>
                <a:schemeClr val="bg2"/>
              </a:solidFill>
              <a:latin typeface="Arial" pitchFamily="34" charset="0"/>
            </a:endParaRPr>
          </a:p>
        </p:txBody>
      </p:sp>
      <p:pic>
        <p:nvPicPr>
          <p:cNvPr id="90117" name="Picture 12" descr="ecostripe_b&am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58" y="1220241"/>
            <a:ext cx="8154988"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 Box 24"/>
          <p:cNvSpPr txBox="1">
            <a:spLocks noChangeArrowheads="1"/>
          </p:cNvSpPr>
          <p:nvPr/>
        </p:nvSpPr>
        <p:spPr bwMode="auto">
          <a:xfrm>
            <a:off x="-375781" y="11249"/>
            <a:ext cx="947623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a:spcBef>
                <a:spcPts val="600"/>
              </a:spcBef>
            </a:pPr>
            <a:r>
              <a:rPr lang="lt-LT" sz="2800" dirty="0"/>
              <a:t>         </a:t>
            </a:r>
            <a:r>
              <a:rPr lang="lt-LT" sz="3200" dirty="0"/>
              <a:t> </a:t>
            </a:r>
            <a:r>
              <a:rPr lang="lt-LT" sz="3200" dirty="0">
                <a:solidFill>
                  <a:srgbClr val="095710"/>
                </a:solidFill>
              </a:rPr>
              <a:t>Lietuvos profesinių sąjungų konfederacijos </a:t>
            </a:r>
            <a:r>
              <a:rPr lang="lt-LT" sz="2800" dirty="0">
                <a:solidFill>
                  <a:srgbClr val="095710"/>
                </a:solidFill>
              </a:rPr>
              <a:t> </a:t>
            </a:r>
            <a:r>
              <a:rPr lang="lt-LT" sz="4400" dirty="0">
                <a:solidFill>
                  <a:srgbClr val="095710"/>
                </a:solidFill>
              </a:rPr>
              <a:t>TARYBOS POSĖDIS</a:t>
            </a:r>
            <a:endParaRPr lang="en-GB" altLang="lt-LT" sz="4400" i="1" dirty="0">
              <a:solidFill>
                <a:srgbClr val="095710"/>
              </a:solidFill>
              <a:latin typeface="Arial" pitchFamily="34" charset="0"/>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9" name="Rectangle 3"/>
          <p:cNvSpPr>
            <a:spLocks noChangeArrowheads="1"/>
          </p:cNvSpPr>
          <p:nvPr/>
        </p:nvSpPr>
        <p:spPr bwMode="auto">
          <a:xfrm>
            <a:off x="0" y="685576"/>
            <a:ext cx="9144000" cy="211137"/>
          </a:xfrm>
          <a:prstGeom prst="rect">
            <a:avLst/>
          </a:prstGeom>
          <a:solidFill>
            <a:srgbClr val="A50021"/>
          </a:solidFill>
          <a:ln w="9525">
            <a:solidFill>
              <a:srgbClr val="A50021"/>
            </a:solidFill>
            <a:miter lim="800000"/>
            <a:headEnd/>
            <a:tailEnd/>
          </a:ln>
          <a:effectLst/>
          <a:extLst/>
        </p:spPr>
        <p:txBody>
          <a:bodyPr wrap="none" anchor="ctr"/>
          <a:lstStyle/>
          <a:p>
            <a:pPr>
              <a:defRPr/>
            </a:pPr>
            <a:endParaRPr lang="lt-LT" altLang="lt-LT" dirty="0">
              <a:effectLst>
                <a:outerShdw blurRad="38100" dist="38100" dir="2700000" algn="tl">
                  <a:srgbClr val="000000"/>
                </a:outerShdw>
              </a:effectLst>
              <a:latin typeface="Times New Roman" charset="0"/>
            </a:endParaRPr>
          </a:p>
        </p:txBody>
      </p:sp>
      <p:sp>
        <p:nvSpPr>
          <p:cNvPr id="505860" name="Text Box 4"/>
          <p:cNvSpPr txBox="1">
            <a:spLocks noChangeArrowheads="1"/>
          </p:cNvSpPr>
          <p:nvPr/>
        </p:nvSpPr>
        <p:spPr bwMode="auto">
          <a:xfrm>
            <a:off x="200047" y="1189790"/>
            <a:ext cx="9042400" cy="4247317"/>
          </a:xfrm>
          <a:prstGeom prst="rect">
            <a:avLst/>
          </a:prstGeom>
          <a:noFill/>
          <a:ln w="15875">
            <a:noFill/>
            <a:miter lim="800000"/>
            <a:headEnd/>
            <a:tailEnd/>
          </a:ln>
        </p:spPr>
        <p:txBody>
          <a:bodyPr>
            <a:spAutoFit/>
          </a:bodyPr>
          <a:lstStyle/>
          <a:p>
            <a:pPr>
              <a:spcBef>
                <a:spcPts val="1200"/>
              </a:spcBef>
              <a:buSzPct val="120000"/>
              <a:defRPr/>
            </a:pPr>
            <a:r>
              <a:rPr lang="lt-LT" altLang="lt-LT" sz="5400" i="1" dirty="0">
                <a:solidFill>
                  <a:srgbClr val="FF0000"/>
                </a:solidFill>
                <a:latin typeface="Arial" pitchFamily="34" charset="0"/>
              </a:rPr>
              <a:t>Nepakankamas perskirstymas  - pagrindinės augančios pajamų nelygybės  priežastys</a:t>
            </a:r>
          </a:p>
        </p:txBody>
      </p:sp>
      <p:sp>
        <p:nvSpPr>
          <p:cNvPr id="2" name="Title 1"/>
          <p:cNvSpPr>
            <a:spLocks noGrp="1"/>
          </p:cNvSpPr>
          <p:nvPr>
            <p:ph type="title"/>
          </p:nvPr>
        </p:nvSpPr>
        <p:spPr/>
        <p:txBody>
          <a:bodyPr/>
          <a:lstStyle/>
          <a:p>
            <a:endParaRPr lang="lt-LT"/>
          </a:p>
        </p:txBody>
      </p:sp>
    </p:spTree>
    <p:extLst>
      <p:ext uri="{BB962C8B-B14F-4D97-AF65-F5344CB8AC3E}">
        <p14:creationId xmlns:p14="http://schemas.microsoft.com/office/powerpoint/2010/main" val="1821376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5860">
                                            <p:txEl>
                                              <p:pRg st="0" end="0"/>
                                            </p:txEl>
                                          </p:spTgt>
                                        </p:tgtEl>
                                        <p:attrNameLst>
                                          <p:attrName>style.visibility</p:attrName>
                                        </p:attrNameLst>
                                      </p:cBhvr>
                                      <p:to>
                                        <p:strVal val="visible"/>
                                      </p:to>
                                    </p:set>
                                    <p:animEffect transition="in" filter="dissolve">
                                      <p:cBhvr>
                                        <p:cTn id="7" dur="500"/>
                                        <p:tgtEl>
                                          <p:spTgt spid="5058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855278"/>
            <a:ext cx="8875059" cy="523220"/>
          </a:xfrm>
          <a:prstGeom prst="rect">
            <a:avLst/>
          </a:prstGeom>
        </p:spPr>
        <p:txBody>
          <a:bodyPr/>
          <a:lst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a:lstStyle>
          <a:p>
            <a:r>
              <a:rPr lang="en-US" sz="1200" b="0" dirty="0">
                <a:solidFill>
                  <a:srgbClr val="000066"/>
                </a:solidFill>
                <a:effectLst/>
              </a:rPr>
              <a:t>Source: EPI analysis of unpublished Total Economy Productivity data from Bureau of Labor Statistics (BLS) Labor Productivity and Costs program, wage data from the BLS Current Employment Statistics, BLS Employment Cost Trends, BLS Consumer Price Index, and Bureau of Economic Analysis National Income and Product Accounts</a:t>
            </a:r>
          </a:p>
          <a:p>
            <a:r>
              <a:rPr lang="en-US" sz="1200" b="0" dirty="0">
                <a:solidFill>
                  <a:srgbClr val="000066"/>
                </a:solidFill>
                <a:effectLst/>
              </a:rPr>
              <a:t>Updated from Figure A in </a:t>
            </a:r>
            <a:r>
              <a:rPr lang="en-US" sz="1200" b="0" i="1" dirty="0">
                <a:solidFill>
                  <a:srgbClr val="000066"/>
                </a:solidFill>
                <a:effectLst/>
              </a:rPr>
              <a:t>Raising America’s Pay: Why It’s Our Central Economic Policy Challenge</a:t>
            </a:r>
            <a:r>
              <a:rPr lang="en-US" sz="1200" b="0" dirty="0">
                <a:solidFill>
                  <a:srgbClr val="000066"/>
                </a:solidFill>
                <a:effectLst/>
              </a:rPr>
              <a:t>, by Josh </a:t>
            </a:r>
            <a:r>
              <a:rPr lang="en-US" sz="1200" b="0" dirty="0" err="1">
                <a:solidFill>
                  <a:srgbClr val="000066"/>
                </a:solidFill>
                <a:effectLst/>
              </a:rPr>
              <a:t>Bivens</a:t>
            </a:r>
            <a:r>
              <a:rPr lang="en-US" sz="1200" b="0" dirty="0">
                <a:solidFill>
                  <a:srgbClr val="000066"/>
                </a:solidFill>
                <a:effectLst/>
              </a:rPr>
              <a:t>, Elise Gould, Lawrence </a:t>
            </a:r>
            <a:r>
              <a:rPr lang="en-US" sz="1200" b="0" dirty="0" err="1">
                <a:solidFill>
                  <a:srgbClr val="000066"/>
                </a:solidFill>
                <a:effectLst/>
              </a:rPr>
              <a:t>Mishel</a:t>
            </a:r>
            <a:r>
              <a:rPr lang="en-US" sz="1200" b="0" dirty="0">
                <a:solidFill>
                  <a:srgbClr val="000066"/>
                </a:solidFill>
                <a:effectLst/>
              </a:rPr>
              <a:t>, and Heidi </a:t>
            </a:r>
            <a:r>
              <a:rPr lang="en-US" sz="1200" b="0" dirty="0" err="1">
                <a:solidFill>
                  <a:srgbClr val="000066"/>
                </a:solidFill>
                <a:effectLst/>
              </a:rPr>
              <a:t>Shierholz</a:t>
            </a:r>
            <a:r>
              <a:rPr lang="en-US" sz="1200" b="0" dirty="0">
                <a:solidFill>
                  <a:srgbClr val="000066"/>
                </a:solidFill>
                <a:effectLst/>
              </a:rPr>
              <a:t>, Economic Policy Institute, 2014.</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26102071"/>
              </p:ext>
            </p:extLst>
          </p:nvPr>
        </p:nvGraphicFramePr>
        <p:xfrm>
          <a:off x="341073" y="157655"/>
          <a:ext cx="8329961" cy="5588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848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 y="47630"/>
            <a:ext cx="9029700" cy="10559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1" tIns="45680" rIns="91361" bIns="45680" numCol="1" anchor="t" anchorCtr="0" compatLnSpc="1">
            <a:prstTxWarp prst="textNoShape">
              <a:avLst/>
            </a:prstTxWarp>
          </a:bodyPr>
          <a:lst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a:lstStyle>
          <a:p>
            <a:pPr algn="ctr" eaLnBrk="1" hangingPunct="1">
              <a:buClrTx/>
              <a:buSzTx/>
            </a:pPr>
            <a:r>
              <a:rPr lang="lt-LT" sz="2800" kern="0" dirty="0">
                <a:solidFill>
                  <a:srgbClr val="000066"/>
                </a:solidFill>
                <a:effectLst/>
              </a:rPr>
              <a:t>Produktyvumo ir realaus darbo užmokesčio pokyčiai </a:t>
            </a:r>
            <a:r>
              <a:rPr lang="en-US" sz="2800" kern="0" dirty="0">
                <a:solidFill>
                  <a:srgbClr val="000066"/>
                </a:solidFill>
                <a:effectLst/>
              </a:rPr>
              <a:t>2008-20</a:t>
            </a:r>
            <a:r>
              <a:rPr lang="lt-LT" sz="2800" kern="0" dirty="0">
                <a:solidFill>
                  <a:srgbClr val="000066"/>
                </a:solidFill>
                <a:effectLst/>
              </a:rPr>
              <a:t>14 (</a:t>
            </a:r>
            <a:r>
              <a:rPr lang="en-US" sz="2800" kern="0" dirty="0">
                <a:solidFill>
                  <a:srgbClr val="000066"/>
                </a:solidFill>
                <a:effectLst/>
              </a:rPr>
              <a:t>%)</a:t>
            </a:r>
            <a:endParaRPr lang="lt-LT" sz="2800" kern="0" dirty="0">
              <a:solidFill>
                <a:srgbClr val="000066"/>
              </a:solidFill>
              <a:effectLst/>
            </a:endParaRPr>
          </a:p>
        </p:txBody>
      </p:sp>
      <p:pic>
        <p:nvPicPr>
          <p:cNvPr id="5" name="Picture 4"/>
          <p:cNvPicPr>
            <a:picLocks noChangeAspect="1"/>
          </p:cNvPicPr>
          <p:nvPr/>
        </p:nvPicPr>
        <p:blipFill>
          <a:blip r:embed="rId2"/>
          <a:stretch>
            <a:fillRect/>
          </a:stretch>
        </p:blipFill>
        <p:spPr>
          <a:xfrm>
            <a:off x="225084" y="1469354"/>
            <a:ext cx="8750468" cy="4565693"/>
          </a:xfrm>
          <a:prstGeom prst="rect">
            <a:avLst/>
          </a:prstGeom>
        </p:spPr>
      </p:pic>
      <p:sp>
        <p:nvSpPr>
          <p:cNvPr id="6" name="TextBox 5"/>
          <p:cNvSpPr txBox="1"/>
          <p:nvPr/>
        </p:nvSpPr>
        <p:spPr>
          <a:xfrm>
            <a:off x="76284" y="6384951"/>
            <a:ext cx="5181772" cy="369251"/>
          </a:xfrm>
          <a:prstGeom prst="rect">
            <a:avLst/>
          </a:prstGeom>
          <a:noFill/>
        </p:spPr>
        <p:txBody>
          <a:bodyPr wrap="none" lIns="91361" tIns="45680" rIns="91361" bIns="45680" rtlCol="0">
            <a:spAutoFit/>
          </a:bodyPr>
          <a:lstStyle/>
          <a:p>
            <a:r>
              <a:rPr lang="lt-LT" sz="1800" b="0" i="1" dirty="0">
                <a:solidFill>
                  <a:srgbClr val="000000"/>
                </a:solidFill>
              </a:rPr>
              <a:t>Šaltinis: </a:t>
            </a:r>
            <a:r>
              <a:rPr lang="en-US" sz="1800" b="0" i="1" dirty="0">
                <a:solidFill>
                  <a:srgbClr val="000000"/>
                </a:solidFill>
              </a:rPr>
              <a:t>Benchmarking. Working Europe 2015, ETUI.</a:t>
            </a:r>
            <a:endParaRPr lang="lt-LT" sz="1800" b="0" i="1" dirty="0">
              <a:solidFill>
                <a:srgbClr val="000000"/>
              </a:solidFill>
            </a:endParaRPr>
          </a:p>
        </p:txBody>
      </p:sp>
      <p:sp>
        <p:nvSpPr>
          <p:cNvPr id="3" name="Down Arrow 2"/>
          <p:cNvSpPr/>
          <p:nvPr/>
        </p:nvSpPr>
        <p:spPr>
          <a:xfrm>
            <a:off x="3033488" y="2133619"/>
            <a:ext cx="484632" cy="568983"/>
          </a:xfrm>
          <a:prstGeom prst="downArrow">
            <a:avLst/>
          </a:prstGeom>
          <a:ln w="38100">
            <a:solidFill>
              <a:srgbClr val="FF0000"/>
            </a:solidFill>
          </a:ln>
        </p:spPr>
        <p:txBody>
          <a:bodyPr vert="horz" wrap="square" lIns="91361" tIns="45680" rIns="91361" bIns="45680" numCol="1" spcCol="0" rtlCol="0" anchor="t" anchorCtr="0" compatLnSpc="1">
            <a:prstTxWarp prst="textNoShape">
              <a:avLst/>
            </a:prstTxWarp>
            <a:spAutoFit/>
          </a:bodyPr>
          <a:lstStyle/>
          <a:p>
            <a:pPr defTabSz="913609"/>
            <a:endParaRPr lang="lt-LT">
              <a:effectLst>
                <a:outerShdw blurRad="38100" dist="38100" dir="2700000" algn="tl">
                  <a:srgbClr val="000000">
                    <a:alpha val="43137"/>
                  </a:srgbClr>
                </a:outerShdw>
              </a:effectLst>
            </a:endParaRPr>
          </a:p>
        </p:txBody>
      </p:sp>
      <p:sp>
        <p:nvSpPr>
          <p:cNvPr id="4" name="5-kampė žvaigždė 3"/>
          <p:cNvSpPr/>
          <p:nvPr/>
        </p:nvSpPr>
        <p:spPr>
          <a:xfrm>
            <a:off x="7061213" y="3802749"/>
            <a:ext cx="457200" cy="457200"/>
          </a:xfrm>
          <a:prstGeom prst="star5">
            <a:avLst/>
          </a:prstGeom>
          <a:ln w="28575">
            <a:solidFill>
              <a:srgbClr val="000099"/>
            </a:solidFill>
          </a:ln>
        </p:spPr>
        <p:txBody>
          <a:bodyPr vert="horz" wrap="square" lIns="91440" tIns="45720" rIns="91440" bIns="45720" numCol="1" rtlCol="0" anchor="t" anchorCtr="0" compatLnSpc="1">
            <a:prstTxWarp prst="textNoShape">
              <a:avLst/>
            </a:prstTxWarp>
            <a:spAutoFit/>
          </a:bodyPr>
          <a:lstStyle/>
          <a:p>
            <a:endParaRPr lang="lt-LT">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846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1"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p:bldP spid="6"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bwMode="auto">
          <a:xfrm>
            <a:off x="457200" y="-101855"/>
            <a:ext cx="8229600" cy="721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92" tIns="45595" rIns="91192" bIns="45595" numCol="1" anchor="t" anchorCtr="0" compatLnSpc="1">
            <a:prstTxWarp prst="textNoShape">
              <a:avLst/>
            </a:prstTxWarp>
          </a:bodyPr>
          <a:lstStyle/>
          <a:p>
            <a:pPr algn="ctr" eaLnBrk="1" hangingPunct="1"/>
            <a:r>
              <a:rPr lang="lt-LT" sz="3200" dirty="0">
                <a:effectLst/>
              </a:rPr>
              <a:t>Vidutinis darbo užmokestis</a:t>
            </a:r>
            <a:r>
              <a:rPr lang="en-US" sz="3200" dirty="0">
                <a:effectLst/>
              </a:rPr>
              <a:t> (net</a:t>
            </a:r>
            <a:r>
              <a:rPr lang="lt-LT" sz="3200" dirty="0">
                <a:effectLst/>
              </a:rPr>
              <a:t>o</a:t>
            </a:r>
            <a:r>
              <a:rPr lang="en-US" sz="3200" dirty="0">
                <a:effectLst/>
              </a:rPr>
              <a:t>) </a:t>
            </a:r>
            <a:r>
              <a:rPr lang="lt-LT" sz="3200" dirty="0">
                <a:effectLst/>
              </a:rPr>
              <a:t>ES</a:t>
            </a:r>
            <a:br>
              <a:rPr lang="lt-LT" sz="2800" dirty="0">
                <a:effectLst/>
              </a:rPr>
            </a:br>
            <a:r>
              <a:rPr lang="lt-LT" sz="2800" dirty="0">
                <a:effectLst/>
              </a:rPr>
              <a:t> 20</a:t>
            </a:r>
            <a:r>
              <a:rPr lang="en-US" sz="2800" dirty="0">
                <a:effectLst/>
              </a:rPr>
              <a:t>1</a:t>
            </a:r>
            <a:r>
              <a:rPr lang="lt-LT" sz="2800" dirty="0">
                <a:effectLst/>
              </a:rPr>
              <a:t>5 </a:t>
            </a:r>
            <a:r>
              <a:rPr lang="en-US" sz="2800" dirty="0">
                <a:effectLst/>
              </a:rPr>
              <a:t>(</a:t>
            </a:r>
            <a:r>
              <a:rPr lang="pl-PL" sz="2800" dirty="0">
                <a:effectLst/>
              </a:rPr>
              <a:t>EUR</a:t>
            </a:r>
            <a:r>
              <a:rPr lang="en-US" sz="2800" dirty="0">
                <a:effectLst/>
              </a:rPr>
              <a:t>)</a:t>
            </a:r>
            <a:endParaRPr lang="lt-LT" sz="2800" dirty="0">
              <a:effectLst/>
            </a:endParaRPr>
          </a:p>
        </p:txBody>
      </p:sp>
      <p:sp>
        <p:nvSpPr>
          <p:cNvPr id="512004" name="Rectangle 4"/>
          <p:cNvSpPr>
            <a:spLocks noChangeArrowheads="1"/>
          </p:cNvSpPr>
          <p:nvPr/>
        </p:nvSpPr>
        <p:spPr bwMode="auto">
          <a:xfrm>
            <a:off x="4479897" y="2508840"/>
            <a:ext cx="184230" cy="430635"/>
          </a:xfrm>
          <a:prstGeom prst="rect">
            <a:avLst/>
          </a:prstGeom>
          <a:noFill/>
          <a:ln>
            <a:noFill/>
          </a:ln>
          <a:effectLst/>
          <a:extLst/>
        </p:spPr>
        <p:txBody>
          <a:bodyPr wrap="none" lIns="91192" tIns="45595" rIns="91192" bIns="45595" anchor="ctr">
            <a:spAutoFit/>
          </a:bodyPr>
          <a:lstStyle/>
          <a:p>
            <a:pPr defTabSz="912028">
              <a:defRPr/>
            </a:pPr>
            <a:endParaRPr lang="lt-LT">
              <a:effectLst>
                <a:outerShdw blurRad="38100" dist="38100" dir="2700000" algn="tl">
                  <a:srgbClr val="000000">
                    <a:alpha val="43137"/>
                  </a:srgbClr>
                </a:outerShdw>
              </a:effectLst>
              <a:ea typeface="MS PGothic" pitchFamily="34" charset="-128"/>
            </a:endParaRPr>
          </a:p>
        </p:txBody>
      </p:sp>
      <p:sp>
        <p:nvSpPr>
          <p:cNvPr id="512041" name="Rectangle 41"/>
          <p:cNvSpPr>
            <a:spLocks noChangeArrowheads="1"/>
          </p:cNvSpPr>
          <p:nvPr/>
        </p:nvSpPr>
        <p:spPr bwMode="auto">
          <a:xfrm>
            <a:off x="4479897" y="1361080"/>
            <a:ext cx="184230" cy="430635"/>
          </a:xfrm>
          <a:prstGeom prst="rect">
            <a:avLst/>
          </a:prstGeom>
          <a:noFill/>
          <a:ln>
            <a:noFill/>
          </a:ln>
          <a:effectLst/>
          <a:extLst/>
        </p:spPr>
        <p:txBody>
          <a:bodyPr wrap="none" lIns="91192" tIns="45595" rIns="91192" bIns="45595" anchor="ctr">
            <a:spAutoFit/>
          </a:bodyPr>
          <a:lstStyle/>
          <a:p>
            <a:pPr defTabSz="912028">
              <a:defRPr/>
            </a:pPr>
            <a:endParaRPr lang="lt-LT">
              <a:effectLst>
                <a:outerShdw blurRad="38100" dist="38100" dir="2700000" algn="tl">
                  <a:srgbClr val="000000">
                    <a:alpha val="43137"/>
                  </a:srgbClr>
                </a:outerShdw>
              </a:effectLst>
              <a:ea typeface="MS PGothic" pitchFamily="34" charset="-128"/>
            </a:endParaRPr>
          </a:p>
        </p:txBody>
      </p:sp>
      <p:graphicFrame>
        <p:nvGraphicFramePr>
          <p:cNvPr id="2" name="Object 40"/>
          <p:cNvGraphicFramePr>
            <a:graphicFrameLocks noChangeAspect="1"/>
          </p:cNvGraphicFramePr>
          <p:nvPr>
            <p:extLst>
              <p:ext uri="{D42A27DB-BD31-4B8C-83A1-F6EECF244321}">
                <p14:modId xmlns:p14="http://schemas.microsoft.com/office/powerpoint/2010/main" val="3405488297"/>
              </p:ext>
            </p:extLst>
          </p:nvPr>
        </p:nvGraphicFramePr>
        <p:xfrm>
          <a:off x="257178" y="800101"/>
          <a:ext cx="8886825" cy="605789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2692787" y="6019631"/>
            <a:ext cx="886172" cy="296251"/>
          </a:xfrm>
          <a:prstGeom prst="rect">
            <a:avLst/>
          </a:prstGeom>
        </p:spPr>
        <p:txBody>
          <a:bodyPr wrap="none" lIns="80026" tIns="40013" rIns="80026" bIns="40013">
            <a:spAutoFit/>
          </a:bodyPr>
          <a:lstStyle/>
          <a:p>
            <a:pPr algn="l" defTabSz="434439">
              <a:spcBef>
                <a:spcPct val="0"/>
              </a:spcBef>
              <a:buClrTx/>
              <a:buSzTx/>
            </a:pPr>
            <a:r>
              <a:rPr lang="en-US" sz="1400" b="0" dirty="0">
                <a:solidFill>
                  <a:srgbClr val="FF0000"/>
                </a:solidFill>
                <a:latin typeface="Calibri" pitchFamily="34" charset="0"/>
                <a:ea typeface="MS PGothic" pitchFamily="34" charset="-128"/>
              </a:rPr>
              <a:t>(</a:t>
            </a:r>
            <a:r>
              <a:rPr lang="lt-LT" sz="1400" b="0" dirty="0">
                <a:solidFill>
                  <a:srgbClr val="FF0000"/>
                </a:solidFill>
                <a:latin typeface="Calibri" pitchFamily="34" charset="0"/>
                <a:ea typeface="MS PGothic" pitchFamily="34" charset="-128"/>
              </a:rPr>
              <a:t>568 EUR</a:t>
            </a:r>
            <a:r>
              <a:rPr lang="en-US" sz="1400" b="0" dirty="0">
                <a:solidFill>
                  <a:srgbClr val="FF0000"/>
                </a:solidFill>
                <a:latin typeface="Calibri" pitchFamily="34" charset="0"/>
                <a:ea typeface="MS PGothic" pitchFamily="34" charset="-128"/>
              </a:rPr>
              <a:t>)</a:t>
            </a:r>
            <a:endParaRPr lang="lt-LT" sz="1400" b="0" dirty="0">
              <a:solidFill>
                <a:srgbClr val="FF0000"/>
              </a:solidFill>
              <a:latin typeface="Calibri" pitchFamily="34" charset="0"/>
              <a:ea typeface="MS PGothic" pitchFamily="34" charset="-128"/>
            </a:endParaRPr>
          </a:p>
        </p:txBody>
      </p:sp>
    </p:spTree>
    <p:extLst>
      <p:ext uri="{BB962C8B-B14F-4D97-AF65-F5344CB8AC3E}">
        <p14:creationId xmlns:p14="http://schemas.microsoft.com/office/powerpoint/2010/main" val="1045022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002"/>
                                        </p:tgtEl>
                                        <p:attrNameLst>
                                          <p:attrName>style.visibility</p:attrName>
                                        </p:attrNameLst>
                                      </p:cBhvr>
                                      <p:to>
                                        <p:strVal val="visible"/>
                                      </p:to>
                                    </p:set>
                                    <p:animEffect transition="in" filter="dissolve">
                                      <p:cBhvr>
                                        <p:cTn id="7" dur="500"/>
                                        <p:tgtEl>
                                          <p:spTgt spid="51200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2" grpId="0" autoUpdateAnimBg="0"/>
      <p:bldGraphic spid="2" grpId="0">
        <p:bldAsOne/>
      </p:bldGraphic>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bwMode="auto">
          <a:xfrm>
            <a:off x="76200" y="47648"/>
            <a:ext cx="9029700" cy="65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0" tIns="45589" rIns="91180" bIns="45589" numCol="1" anchor="t" anchorCtr="0" compatLnSpc="1">
            <a:prstTxWarp prst="textNoShape">
              <a:avLst/>
            </a:prstTxWarp>
          </a:bodyPr>
          <a:lstStyle/>
          <a:p>
            <a:pPr algn="ctr" eaLnBrk="1" hangingPunct="1"/>
            <a:r>
              <a:rPr lang="en-US" sz="3000" dirty="0">
                <a:effectLst/>
              </a:rPr>
              <a:t>BVP </a:t>
            </a:r>
            <a:r>
              <a:rPr lang="en-US" sz="3000" dirty="0" err="1">
                <a:effectLst/>
              </a:rPr>
              <a:t>vienam</a:t>
            </a:r>
            <a:r>
              <a:rPr lang="en-US" sz="3000" dirty="0">
                <a:effectLst/>
              </a:rPr>
              <a:t> </a:t>
            </a:r>
            <a:r>
              <a:rPr lang="lt-LT" sz="3000" dirty="0">
                <a:effectLst/>
              </a:rPr>
              <a:t>žmogui, ES, 2016 (</a:t>
            </a:r>
            <a:r>
              <a:rPr lang="lt-LT" sz="2400" b="0" dirty="0">
                <a:effectLst/>
              </a:rPr>
              <a:t>E</a:t>
            </a:r>
            <a:r>
              <a:rPr lang="en-US" sz="2400" b="0" dirty="0">
                <a:effectLst/>
              </a:rPr>
              <a:t>U</a:t>
            </a:r>
            <a:r>
              <a:rPr lang="lt-LT" sz="2400" b="0" dirty="0">
                <a:effectLst/>
              </a:rPr>
              <a:t>-</a:t>
            </a:r>
            <a:r>
              <a:rPr lang="en-US" sz="2400" b="0" dirty="0">
                <a:effectLst/>
              </a:rPr>
              <a:t>2</a:t>
            </a:r>
            <a:r>
              <a:rPr lang="lt-LT" sz="2400" b="0" dirty="0">
                <a:effectLst/>
              </a:rPr>
              <a:t>8 = 100%</a:t>
            </a:r>
            <a:r>
              <a:rPr lang="lt-LT" sz="3000" dirty="0">
                <a:effectLst/>
              </a:rPr>
              <a:t>)</a:t>
            </a:r>
          </a:p>
        </p:txBody>
      </p:sp>
      <p:sp>
        <p:nvSpPr>
          <p:cNvPr id="537604" name="Rectangle 4"/>
          <p:cNvSpPr>
            <a:spLocks noChangeArrowheads="1"/>
          </p:cNvSpPr>
          <p:nvPr/>
        </p:nvSpPr>
        <p:spPr bwMode="auto">
          <a:xfrm>
            <a:off x="4479909" y="2132614"/>
            <a:ext cx="184205" cy="430623"/>
          </a:xfrm>
          <a:prstGeom prst="rect">
            <a:avLst/>
          </a:prstGeom>
          <a:noFill/>
          <a:ln>
            <a:noFill/>
          </a:ln>
          <a:effectLst/>
          <a:extLst/>
        </p:spPr>
        <p:txBody>
          <a:bodyPr wrap="none" lIns="91180" tIns="45589" rIns="91180" bIns="45589" anchor="ctr">
            <a:spAutoFit/>
          </a:bodyPr>
          <a:lstStyle/>
          <a:p>
            <a:pPr defTabSz="911915">
              <a:defRPr/>
            </a:pPr>
            <a:endParaRPr lang="lt-LT">
              <a:effectLst>
                <a:outerShdw blurRad="38100" dist="38100" dir="2700000" algn="tl">
                  <a:srgbClr val="000000">
                    <a:alpha val="43137"/>
                  </a:srgbClr>
                </a:outerShdw>
              </a:effectLst>
              <a:ea typeface="MS PGothic" pitchFamily="34" charset="-128"/>
            </a:endParaRPr>
          </a:p>
        </p:txBody>
      </p:sp>
      <p:sp>
        <p:nvSpPr>
          <p:cNvPr id="537605" name="Rectangle 5"/>
          <p:cNvSpPr>
            <a:spLocks noChangeArrowheads="1"/>
          </p:cNvSpPr>
          <p:nvPr/>
        </p:nvSpPr>
        <p:spPr bwMode="auto">
          <a:xfrm>
            <a:off x="4479909" y="1432530"/>
            <a:ext cx="184205" cy="430623"/>
          </a:xfrm>
          <a:prstGeom prst="rect">
            <a:avLst/>
          </a:prstGeom>
          <a:noFill/>
          <a:ln>
            <a:noFill/>
          </a:ln>
          <a:effectLst/>
          <a:extLst/>
        </p:spPr>
        <p:txBody>
          <a:bodyPr wrap="none" lIns="91180" tIns="45589" rIns="91180" bIns="45589" anchor="ctr">
            <a:spAutoFit/>
          </a:bodyPr>
          <a:lstStyle/>
          <a:p>
            <a:pPr defTabSz="911915">
              <a:defRPr/>
            </a:pPr>
            <a:endParaRPr lang="lt-LT">
              <a:effectLst>
                <a:outerShdw blurRad="38100" dist="38100" dir="2700000" algn="tl">
                  <a:srgbClr val="000000">
                    <a:alpha val="43137"/>
                  </a:srgbClr>
                </a:outerShdw>
              </a:effectLst>
              <a:ea typeface="MS PGothic" pitchFamily="34" charset="-128"/>
            </a:endParaRPr>
          </a:p>
        </p:txBody>
      </p:sp>
      <p:graphicFrame>
        <p:nvGraphicFramePr>
          <p:cNvPr id="2" name="Object 6"/>
          <p:cNvGraphicFramePr>
            <a:graphicFrameLocks noChangeAspect="1"/>
          </p:cNvGraphicFramePr>
          <p:nvPr>
            <p:extLst>
              <p:ext uri="{D42A27DB-BD31-4B8C-83A1-F6EECF244321}">
                <p14:modId xmlns:p14="http://schemas.microsoft.com/office/powerpoint/2010/main" val="4133054978"/>
              </p:ext>
            </p:extLst>
          </p:nvPr>
        </p:nvGraphicFramePr>
        <p:xfrm>
          <a:off x="347686" y="581048"/>
          <a:ext cx="8550275" cy="6378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4145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37602"/>
                                        </p:tgtEl>
                                        <p:attrNameLst>
                                          <p:attrName>style.visibility</p:attrName>
                                        </p:attrNameLst>
                                      </p:cBhvr>
                                      <p:to>
                                        <p:strVal val="visible"/>
                                      </p:to>
                                    </p:set>
                                    <p:animEffect transition="in" filter="dissolve">
                                      <p:cBhvr>
                                        <p:cTn id="7" dur="500"/>
                                        <p:tgtEl>
                                          <p:spTgt spid="53760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2" grpId="0" autoUpdateAnimBg="0"/>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9" name="Rectangle 3"/>
          <p:cNvSpPr>
            <a:spLocks noChangeArrowheads="1"/>
          </p:cNvSpPr>
          <p:nvPr/>
        </p:nvSpPr>
        <p:spPr bwMode="auto">
          <a:xfrm>
            <a:off x="0" y="685576"/>
            <a:ext cx="9144000" cy="211137"/>
          </a:xfrm>
          <a:prstGeom prst="rect">
            <a:avLst/>
          </a:prstGeom>
          <a:solidFill>
            <a:srgbClr val="A50021"/>
          </a:solidFill>
          <a:ln w="9525">
            <a:solidFill>
              <a:srgbClr val="A50021"/>
            </a:solidFill>
            <a:miter lim="800000"/>
            <a:headEnd/>
            <a:tailEnd/>
          </a:ln>
          <a:effectLst/>
          <a:extLst/>
        </p:spPr>
        <p:txBody>
          <a:bodyPr wrap="none" anchor="ctr"/>
          <a:lstStyle/>
          <a:p>
            <a:pPr>
              <a:defRPr/>
            </a:pPr>
            <a:endParaRPr lang="lt-LT" altLang="lt-LT" dirty="0">
              <a:effectLst>
                <a:outerShdw blurRad="38100" dist="38100" dir="2700000" algn="tl">
                  <a:srgbClr val="000000"/>
                </a:outerShdw>
              </a:effectLst>
              <a:latin typeface="Times New Roman" charset="0"/>
            </a:endParaRPr>
          </a:p>
        </p:txBody>
      </p:sp>
      <p:sp>
        <p:nvSpPr>
          <p:cNvPr id="505860" name="Text Box 4"/>
          <p:cNvSpPr txBox="1">
            <a:spLocks noChangeArrowheads="1"/>
          </p:cNvSpPr>
          <p:nvPr/>
        </p:nvSpPr>
        <p:spPr bwMode="auto">
          <a:xfrm>
            <a:off x="200047" y="1189790"/>
            <a:ext cx="9042400" cy="4524315"/>
          </a:xfrm>
          <a:prstGeom prst="rect">
            <a:avLst/>
          </a:prstGeom>
          <a:noFill/>
          <a:ln w="15875">
            <a:noFill/>
            <a:miter lim="800000"/>
            <a:headEnd/>
            <a:tailEnd/>
          </a:ln>
        </p:spPr>
        <p:txBody>
          <a:bodyPr>
            <a:spAutoFit/>
          </a:bodyPr>
          <a:lstStyle/>
          <a:p>
            <a:pPr>
              <a:spcBef>
                <a:spcPts val="1200"/>
              </a:spcBef>
              <a:buSzPct val="120000"/>
              <a:defRPr/>
            </a:pPr>
            <a:r>
              <a:rPr lang="lt-LT" altLang="lt-LT" sz="7200" i="1" dirty="0">
                <a:solidFill>
                  <a:srgbClr val="FF0000"/>
                </a:solidFill>
                <a:latin typeface="Arial" pitchFamily="34" charset="0"/>
              </a:rPr>
              <a:t>Nepakankamas perskirstymas  - žemų pajamų pagrindas </a:t>
            </a:r>
          </a:p>
        </p:txBody>
      </p:sp>
      <p:sp>
        <p:nvSpPr>
          <p:cNvPr id="2" name="Title 1"/>
          <p:cNvSpPr>
            <a:spLocks noGrp="1"/>
          </p:cNvSpPr>
          <p:nvPr>
            <p:ph type="title"/>
          </p:nvPr>
        </p:nvSpPr>
        <p:spPr/>
        <p:txBody>
          <a:bodyPr/>
          <a:lstStyle/>
          <a:p>
            <a:endParaRPr lang="lt-LT"/>
          </a:p>
        </p:txBody>
      </p:sp>
    </p:spTree>
    <p:extLst>
      <p:ext uri="{BB962C8B-B14F-4D97-AF65-F5344CB8AC3E}">
        <p14:creationId xmlns:p14="http://schemas.microsoft.com/office/powerpoint/2010/main" val="1142038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5860">
                                            <p:txEl>
                                              <p:pRg st="0" end="0"/>
                                            </p:txEl>
                                          </p:spTgt>
                                        </p:tgtEl>
                                        <p:attrNameLst>
                                          <p:attrName>style.visibility</p:attrName>
                                        </p:attrNameLst>
                                      </p:cBhvr>
                                      <p:to>
                                        <p:strVal val="visible"/>
                                      </p:to>
                                    </p:set>
                                    <p:animEffect transition="in" filter="dissolve">
                                      <p:cBhvr>
                                        <p:cTn id="7" dur="500"/>
                                        <p:tgtEl>
                                          <p:spTgt spid="5058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29254"/>
            <a:ext cx="87122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pl-PL" altLang="lt-LT" sz="4000" dirty="0">
                <a:effectLst/>
              </a:rPr>
              <a:t>D</a:t>
            </a:r>
            <a:r>
              <a:rPr lang="lt-LT" altLang="lt-LT" sz="4000" dirty="0" err="1">
                <a:effectLst/>
              </a:rPr>
              <a:t>ėl</a:t>
            </a:r>
            <a:r>
              <a:rPr lang="lt-LT" altLang="lt-LT" sz="4000" dirty="0">
                <a:effectLst/>
              </a:rPr>
              <a:t> žemų pajamų priežasčių</a:t>
            </a:r>
          </a:p>
        </p:txBody>
      </p:sp>
      <p:sp>
        <p:nvSpPr>
          <p:cNvPr id="505859" name="Rectangle 3"/>
          <p:cNvSpPr>
            <a:spLocks noChangeArrowheads="1"/>
          </p:cNvSpPr>
          <p:nvPr/>
        </p:nvSpPr>
        <p:spPr bwMode="auto">
          <a:xfrm>
            <a:off x="0" y="647494"/>
            <a:ext cx="9144000" cy="211138"/>
          </a:xfrm>
          <a:prstGeom prst="rect">
            <a:avLst/>
          </a:prstGeom>
          <a:solidFill>
            <a:srgbClr val="A50021"/>
          </a:solidFill>
          <a:ln w="9525">
            <a:solidFill>
              <a:srgbClr val="A50021"/>
            </a:solidFill>
            <a:miter lim="800000"/>
            <a:headEnd/>
            <a:tailEnd/>
          </a:ln>
          <a:effectLst/>
          <a:extLst/>
        </p:spPr>
        <p:txBody>
          <a:bodyPr wrap="none" anchor="ctr"/>
          <a:lstStyle/>
          <a:p>
            <a:pPr>
              <a:defRPr/>
            </a:pPr>
            <a:endParaRPr lang="lt-LT" altLang="lt-LT">
              <a:effectLst>
                <a:outerShdw blurRad="38100" dist="38100" dir="2700000" algn="tl">
                  <a:srgbClr val="000000"/>
                </a:outerShdw>
              </a:effectLst>
              <a:latin typeface="Times New Roman" charset="0"/>
            </a:endParaRPr>
          </a:p>
        </p:txBody>
      </p:sp>
      <p:sp>
        <p:nvSpPr>
          <p:cNvPr id="505860" name="Text Box 4"/>
          <p:cNvSpPr txBox="1">
            <a:spLocks noChangeArrowheads="1"/>
          </p:cNvSpPr>
          <p:nvPr/>
        </p:nvSpPr>
        <p:spPr bwMode="auto">
          <a:xfrm>
            <a:off x="203200" y="1006432"/>
            <a:ext cx="8839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algn="just" eaLnBrk="1" hangingPunct="1">
              <a:spcBef>
                <a:spcPct val="0"/>
              </a:spcBef>
              <a:buSzPct val="120000"/>
            </a:pPr>
            <a:r>
              <a:rPr lang="lt-LT" sz="3600" dirty="0">
                <a:solidFill>
                  <a:srgbClr val="000099"/>
                </a:solidFill>
              </a:rPr>
              <a:t>1. Žemas darbo našumas;</a:t>
            </a:r>
          </a:p>
          <a:p>
            <a:pPr algn="just" eaLnBrk="1" hangingPunct="1">
              <a:spcBef>
                <a:spcPct val="0"/>
              </a:spcBef>
              <a:buSzPct val="120000"/>
            </a:pPr>
            <a:r>
              <a:rPr lang="lt-LT" sz="3600" dirty="0">
                <a:solidFill>
                  <a:srgbClr val="000099"/>
                </a:solidFill>
              </a:rPr>
              <a:t>2. Neefektyvus ekonomikos valdymas;</a:t>
            </a:r>
          </a:p>
          <a:p>
            <a:pPr algn="just" eaLnBrk="1" hangingPunct="1">
              <a:spcBef>
                <a:spcPct val="0"/>
              </a:spcBef>
              <a:buSzPct val="120000"/>
            </a:pPr>
            <a:r>
              <a:rPr lang="lt-LT" sz="3600" dirty="0">
                <a:solidFill>
                  <a:srgbClr val="000099"/>
                </a:solidFill>
              </a:rPr>
              <a:t>3. Žemas išsilavinimas;</a:t>
            </a:r>
          </a:p>
          <a:p>
            <a:pPr algn="just" eaLnBrk="1" hangingPunct="1">
              <a:spcBef>
                <a:spcPct val="0"/>
              </a:spcBef>
              <a:buSzPct val="120000"/>
            </a:pPr>
            <a:r>
              <a:rPr lang="lt-LT" sz="3600" dirty="0">
                <a:solidFill>
                  <a:srgbClr val="000099"/>
                </a:solidFill>
              </a:rPr>
              <a:t>4. Ekonomikos ciklų svyravimai;</a:t>
            </a:r>
          </a:p>
          <a:p>
            <a:pPr algn="just" eaLnBrk="1" hangingPunct="1">
              <a:spcBef>
                <a:spcPct val="0"/>
              </a:spcBef>
              <a:buSzPct val="120000"/>
            </a:pPr>
            <a:r>
              <a:rPr lang="lt-LT" sz="3600" dirty="0">
                <a:solidFill>
                  <a:srgbClr val="000099"/>
                </a:solidFill>
              </a:rPr>
              <a:t>5. Technologinis atsilikimas;</a:t>
            </a:r>
          </a:p>
          <a:p>
            <a:pPr algn="just" eaLnBrk="1" hangingPunct="1">
              <a:spcBef>
                <a:spcPct val="0"/>
              </a:spcBef>
              <a:buSzPct val="120000"/>
            </a:pPr>
            <a:r>
              <a:rPr lang="lt-LT" sz="3600" dirty="0">
                <a:solidFill>
                  <a:srgbClr val="000099"/>
                </a:solidFill>
              </a:rPr>
              <a:t>6. Aukšti mokesčiai;</a:t>
            </a:r>
          </a:p>
          <a:p>
            <a:pPr algn="just" eaLnBrk="1" hangingPunct="1">
              <a:spcBef>
                <a:spcPct val="0"/>
              </a:spcBef>
              <a:buSzPct val="120000"/>
            </a:pPr>
            <a:r>
              <a:rPr lang="lt-LT" sz="3600" dirty="0">
                <a:solidFill>
                  <a:srgbClr val="000099"/>
                </a:solidFill>
              </a:rPr>
              <a:t>7. Nelanksti darbo rinka, darbo santykiai;</a:t>
            </a:r>
          </a:p>
          <a:p>
            <a:pPr algn="just" eaLnBrk="1" hangingPunct="1">
              <a:spcBef>
                <a:spcPct val="0"/>
              </a:spcBef>
              <a:buSzPct val="120000"/>
            </a:pPr>
            <a:r>
              <a:rPr lang="lt-LT" sz="3600" dirty="0">
                <a:solidFill>
                  <a:srgbClr val="000099"/>
                </a:solidFill>
              </a:rPr>
              <a:t>8. Tinginiai;</a:t>
            </a:r>
          </a:p>
          <a:p>
            <a:pPr algn="just" eaLnBrk="1" hangingPunct="1">
              <a:spcBef>
                <a:spcPct val="0"/>
              </a:spcBef>
              <a:buSzPct val="120000"/>
            </a:pPr>
            <a:r>
              <a:rPr lang="lt-LT" sz="3600" dirty="0">
                <a:solidFill>
                  <a:srgbClr val="000099"/>
                </a:solidFill>
              </a:rPr>
              <a:t>9. Tinginiai;</a:t>
            </a:r>
          </a:p>
          <a:p>
            <a:pPr algn="just" eaLnBrk="1" hangingPunct="1">
              <a:spcBef>
                <a:spcPct val="0"/>
              </a:spcBef>
              <a:buSzPct val="120000"/>
            </a:pPr>
            <a:r>
              <a:rPr lang="lt-LT" sz="3600" dirty="0">
                <a:solidFill>
                  <a:srgbClr val="000099"/>
                </a:solidFill>
              </a:rPr>
              <a:t>10.  ...  </a:t>
            </a:r>
          </a:p>
        </p:txBody>
      </p:sp>
    </p:spTree>
    <p:extLst>
      <p:ext uri="{BB962C8B-B14F-4D97-AF65-F5344CB8AC3E}">
        <p14:creationId xmlns:p14="http://schemas.microsoft.com/office/powerpoint/2010/main" val="3822617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1" end="1"/>
                                            </p:txEl>
                                          </p:spTgt>
                                        </p:tgtEl>
                                        <p:attrNameLst>
                                          <p:attrName>style.visibility</p:attrName>
                                        </p:attrNameLst>
                                      </p:cBhvr>
                                      <p:to>
                                        <p:strVal val="visible"/>
                                      </p:to>
                                    </p:set>
                                    <p:animEffect transition="in" filter="dissolve">
                                      <p:cBhvr>
                                        <p:cTn id="17" dur="500"/>
                                        <p:tgtEl>
                                          <p:spTgt spid="5058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5860">
                                            <p:txEl>
                                              <p:pRg st="2" end="2"/>
                                            </p:txEl>
                                          </p:spTgt>
                                        </p:tgtEl>
                                        <p:attrNameLst>
                                          <p:attrName>style.visibility</p:attrName>
                                        </p:attrNameLst>
                                      </p:cBhvr>
                                      <p:to>
                                        <p:strVal val="visible"/>
                                      </p:to>
                                    </p:set>
                                    <p:animEffect transition="in" filter="dissolve">
                                      <p:cBhvr>
                                        <p:cTn id="22" dur="500"/>
                                        <p:tgtEl>
                                          <p:spTgt spid="5058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5860">
                                            <p:txEl>
                                              <p:pRg st="3" end="3"/>
                                            </p:txEl>
                                          </p:spTgt>
                                        </p:tgtEl>
                                        <p:attrNameLst>
                                          <p:attrName>style.visibility</p:attrName>
                                        </p:attrNameLst>
                                      </p:cBhvr>
                                      <p:to>
                                        <p:strVal val="visible"/>
                                      </p:to>
                                    </p:set>
                                    <p:animEffect transition="in" filter="dissolve">
                                      <p:cBhvr>
                                        <p:cTn id="27" dur="500"/>
                                        <p:tgtEl>
                                          <p:spTgt spid="50586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05860">
                                            <p:txEl>
                                              <p:pRg st="4" end="4"/>
                                            </p:txEl>
                                          </p:spTgt>
                                        </p:tgtEl>
                                        <p:attrNameLst>
                                          <p:attrName>style.visibility</p:attrName>
                                        </p:attrNameLst>
                                      </p:cBhvr>
                                      <p:to>
                                        <p:strVal val="visible"/>
                                      </p:to>
                                    </p:set>
                                    <p:animEffect transition="in" filter="dissolve">
                                      <p:cBhvr>
                                        <p:cTn id="32" dur="500"/>
                                        <p:tgtEl>
                                          <p:spTgt spid="50586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05860">
                                            <p:txEl>
                                              <p:pRg st="5" end="5"/>
                                            </p:txEl>
                                          </p:spTgt>
                                        </p:tgtEl>
                                        <p:attrNameLst>
                                          <p:attrName>style.visibility</p:attrName>
                                        </p:attrNameLst>
                                      </p:cBhvr>
                                      <p:to>
                                        <p:strVal val="visible"/>
                                      </p:to>
                                    </p:set>
                                    <p:animEffect transition="in" filter="dissolve">
                                      <p:cBhvr>
                                        <p:cTn id="37" dur="500"/>
                                        <p:tgtEl>
                                          <p:spTgt spid="50586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05860">
                                            <p:txEl>
                                              <p:pRg st="6" end="6"/>
                                            </p:txEl>
                                          </p:spTgt>
                                        </p:tgtEl>
                                        <p:attrNameLst>
                                          <p:attrName>style.visibility</p:attrName>
                                        </p:attrNameLst>
                                      </p:cBhvr>
                                      <p:to>
                                        <p:strVal val="visible"/>
                                      </p:to>
                                    </p:set>
                                    <p:animEffect transition="in" filter="dissolve">
                                      <p:cBhvr>
                                        <p:cTn id="42" dur="500"/>
                                        <p:tgtEl>
                                          <p:spTgt spid="50586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05860">
                                            <p:txEl>
                                              <p:pRg st="7" end="7"/>
                                            </p:txEl>
                                          </p:spTgt>
                                        </p:tgtEl>
                                        <p:attrNameLst>
                                          <p:attrName>style.visibility</p:attrName>
                                        </p:attrNameLst>
                                      </p:cBhvr>
                                      <p:to>
                                        <p:strVal val="visible"/>
                                      </p:to>
                                    </p:set>
                                    <p:animEffect transition="in" filter="dissolve">
                                      <p:cBhvr>
                                        <p:cTn id="47" dur="500"/>
                                        <p:tgtEl>
                                          <p:spTgt spid="50586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05860">
                                            <p:txEl>
                                              <p:pRg st="8" end="8"/>
                                            </p:txEl>
                                          </p:spTgt>
                                        </p:tgtEl>
                                        <p:attrNameLst>
                                          <p:attrName>style.visibility</p:attrName>
                                        </p:attrNameLst>
                                      </p:cBhvr>
                                      <p:to>
                                        <p:strVal val="visible"/>
                                      </p:to>
                                    </p:set>
                                    <p:animEffect transition="in" filter="dissolve">
                                      <p:cBhvr>
                                        <p:cTn id="52" dur="500"/>
                                        <p:tgtEl>
                                          <p:spTgt spid="50586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05860">
                                            <p:txEl>
                                              <p:pRg st="9" end="9"/>
                                            </p:txEl>
                                          </p:spTgt>
                                        </p:tgtEl>
                                        <p:attrNameLst>
                                          <p:attrName>style.visibility</p:attrName>
                                        </p:attrNameLst>
                                      </p:cBhvr>
                                      <p:to>
                                        <p:strVal val="visible"/>
                                      </p:to>
                                    </p:set>
                                    <p:animEffect transition="in" filter="dissolve">
                                      <p:cBhvr>
                                        <p:cTn id="57" dur="500"/>
                                        <p:tgtEl>
                                          <p:spTgt spid="50586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P spid="50586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79358"/>
            <a:ext cx="8712200"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lt-LT" altLang="lt-LT" sz="4400" dirty="0">
                <a:effectLst/>
              </a:rPr>
              <a:t>Socialinės destrukcijos ciklas</a:t>
            </a:r>
          </a:p>
        </p:txBody>
      </p:sp>
      <p:sp>
        <p:nvSpPr>
          <p:cNvPr id="505859" name="Rectangle 3"/>
          <p:cNvSpPr>
            <a:spLocks noChangeArrowheads="1"/>
          </p:cNvSpPr>
          <p:nvPr/>
        </p:nvSpPr>
        <p:spPr bwMode="auto">
          <a:xfrm>
            <a:off x="0" y="647494"/>
            <a:ext cx="9144000" cy="211138"/>
          </a:xfrm>
          <a:prstGeom prst="rect">
            <a:avLst/>
          </a:prstGeom>
          <a:solidFill>
            <a:srgbClr val="A50021"/>
          </a:solidFill>
          <a:ln w="9525">
            <a:solidFill>
              <a:srgbClr val="A50021"/>
            </a:solidFill>
            <a:miter lim="800000"/>
            <a:headEnd/>
            <a:tailEnd/>
          </a:ln>
          <a:effectLst/>
          <a:extLst/>
        </p:spPr>
        <p:txBody>
          <a:bodyPr wrap="none" anchor="ctr"/>
          <a:lstStyle/>
          <a:p>
            <a:pPr>
              <a:defRPr/>
            </a:pPr>
            <a:endParaRPr lang="lt-LT" altLang="lt-LT">
              <a:effectLst>
                <a:outerShdw blurRad="38100" dist="38100" dir="2700000" algn="tl">
                  <a:srgbClr val="000000"/>
                </a:outerShdw>
              </a:effectLst>
              <a:latin typeface="Times New Roman" charset="0"/>
            </a:endParaRPr>
          </a:p>
        </p:txBody>
      </p:sp>
      <p:grpSp>
        <p:nvGrpSpPr>
          <p:cNvPr id="2" name="Group 1"/>
          <p:cNvGrpSpPr/>
          <p:nvPr/>
        </p:nvGrpSpPr>
        <p:grpSpPr>
          <a:xfrm>
            <a:off x="203200" y="1231900"/>
            <a:ext cx="8242284" cy="1631503"/>
            <a:chOff x="203200" y="1231900"/>
            <a:chExt cx="8242284" cy="1631503"/>
          </a:xfrm>
        </p:grpSpPr>
        <p:sp>
          <p:nvSpPr>
            <p:cNvPr id="505860" name="Text Box 4"/>
            <p:cNvSpPr txBox="1">
              <a:spLocks noChangeArrowheads="1"/>
            </p:cNvSpPr>
            <p:nvPr/>
          </p:nvSpPr>
          <p:spPr bwMode="auto">
            <a:xfrm>
              <a:off x="203200" y="1231900"/>
              <a:ext cx="42359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algn="l" eaLnBrk="1" hangingPunct="1">
                <a:spcBef>
                  <a:spcPct val="0"/>
                </a:spcBef>
                <a:buSzPct val="120000"/>
              </a:pPr>
              <a:r>
                <a:rPr lang="lt-LT" sz="4800" dirty="0">
                  <a:solidFill>
                    <a:srgbClr val="000099"/>
                  </a:solidFill>
                </a:rPr>
                <a:t>Nepakankamas</a:t>
              </a:r>
            </a:p>
            <a:p>
              <a:pPr algn="l" eaLnBrk="1" hangingPunct="1">
                <a:spcBef>
                  <a:spcPct val="0"/>
                </a:spcBef>
                <a:buSzPct val="120000"/>
              </a:pPr>
              <a:r>
                <a:rPr lang="lt-LT" sz="4800" dirty="0">
                  <a:solidFill>
                    <a:srgbClr val="000099"/>
                  </a:solidFill>
                </a:rPr>
                <a:t>perskirstymas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397" y="1785680"/>
              <a:ext cx="102393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4"/>
            <p:cNvSpPr txBox="1">
              <a:spLocks noChangeArrowheads="1"/>
            </p:cNvSpPr>
            <p:nvPr/>
          </p:nvSpPr>
          <p:spPr bwMode="auto">
            <a:xfrm>
              <a:off x="5906557" y="1293743"/>
              <a:ext cx="25389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algn="l" eaLnBrk="1" hangingPunct="1">
                <a:spcBef>
                  <a:spcPct val="0"/>
                </a:spcBef>
                <a:buSzPct val="120000"/>
              </a:pPr>
              <a:r>
                <a:rPr lang="lt-LT" sz="4800" dirty="0">
                  <a:solidFill>
                    <a:srgbClr val="FF0000"/>
                  </a:solidFill>
                </a:rPr>
                <a:t>Žemos</a:t>
              </a:r>
            </a:p>
            <a:p>
              <a:pPr algn="l" eaLnBrk="1" hangingPunct="1">
                <a:spcBef>
                  <a:spcPct val="0"/>
                </a:spcBef>
                <a:buSzPct val="120000"/>
              </a:pPr>
              <a:r>
                <a:rPr lang="lt-LT" sz="4800" dirty="0">
                  <a:solidFill>
                    <a:srgbClr val="FF0000"/>
                  </a:solidFill>
                </a:rPr>
                <a:t>pajamos</a:t>
              </a:r>
              <a:endParaRPr lang="lt-LT" sz="4800" dirty="0">
                <a:solidFill>
                  <a:srgbClr val="000099"/>
                </a:solidFill>
              </a:endParaRPr>
            </a:p>
          </p:txBody>
        </p:sp>
      </p:grpSp>
      <p:grpSp>
        <p:nvGrpSpPr>
          <p:cNvPr id="4" name="Group 3"/>
          <p:cNvGrpSpPr/>
          <p:nvPr/>
        </p:nvGrpSpPr>
        <p:grpSpPr>
          <a:xfrm>
            <a:off x="242866" y="2895612"/>
            <a:ext cx="8769044" cy="1674202"/>
            <a:chOff x="242866" y="2895612"/>
            <a:chExt cx="8769044" cy="1674202"/>
          </a:xfrm>
        </p:grpSpPr>
        <p:sp>
          <p:nvSpPr>
            <p:cNvPr id="3" name="Right Arrow 2"/>
            <p:cNvSpPr/>
            <p:nvPr/>
          </p:nvSpPr>
          <p:spPr>
            <a:xfrm>
              <a:off x="3380140" y="3438126"/>
              <a:ext cx="978408" cy="484632"/>
            </a:xfrm>
            <a:prstGeom prst="rightArrow">
              <a:avLst/>
            </a:prstGeom>
            <a:ln w="3810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
                  <a:srgbClr val="CA0026"/>
                </a:buClr>
                <a:buSzPct val="160000"/>
                <a:buFontTx/>
                <a:buNone/>
                <a:tabLst/>
              </a:pPr>
              <a:endParaRPr kumimoji="0" lang="lt-LT" sz="2200" b="1" i="0" u="none" strike="noStrike" cap="none" normalizeH="0" baseline="0">
                <a:ln>
                  <a:noFill/>
                </a:ln>
                <a:solidFill>
                  <a:srgbClr val="CC0000"/>
                </a:solidFill>
                <a:effectLst>
                  <a:outerShdw blurRad="38100" dist="38100" dir="2700000" algn="tl">
                    <a:srgbClr val="000000">
                      <a:alpha val="43137"/>
                    </a:srgbClr>
                  </a:outerShdw>
                </a:effectLst>
                <a:latin typeface="Times New Roman" pitchFamily="18" charset="0"/>
              </a:endParaRPr>
            </a:p>
          </p:txBody>
        </p:sp>
        <p:sp>
          <p:nvSpPr>
            <p:cNvPr id="9" name="Text Box 4"/>
            <p:cNvSpPr txBox="1">
              <a:spLocks noChangeArrowheads="1"/>
            </p:cNvSpPr>
            <p:nvPr/>
          </p:nvSpPr>
          <p:spPr bwMode="auto">
            <a:xfrm>
              <a:off x="242866" y="3000154"/>
              <a:ext cx="251596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algn="just" eaLnBrk="1" hangingPunct="1">
                <a:spcBef>
                  <a:spcPct val="0"/>
                </a:spcBef>
                <a:buSzPct val="120000"/>
              </a:pPr>
              <a:r>
                <a:rPr lang="lt-LT" sz="4800" dirty="0">
                  <a:solidFill>
                    <a:srgbClr val="FF0000"/>
                  </a:solidFill>
                </a:rPr>
                <a:t>Žemos</a:t>
              </a:r>
            </a:p>
            <a:p>
              <a:pPr algn="just" eaLnBrk="1" hangingPunct="1">
                <a:spcBef>
                  <a:spcPct val="0"/>
                </a:spcBef>
                <a:buSzPct val="120000"/>
              </a:pPr>
              <a:r>
                <a:rPr lang="lt-LT" sz="4800" dirty="0">
                  <a:solidFill>
                    <a:srgbClr val="FF0000"/>
                  </a:solidFill>
                </a:rPr>
                <a:t>pajamos</a:t>
              </a:r>
              <a:endParaRPr lang="lt-LT" sz="4800" dirty="0">
                <a:solidFill>
                  <a:srgbClr val="000099"/>
                </a:solidFill>
              </a:endParaRPr>
            </a:p>
          </p:txBody>
        </p:sp>
        <p:sp>
          <p:nvSpPr>
            <p:cNvPr id="12" name="Text Box 4"/>
            <p:cNvSpPr txBox="1">
              <a:spLocks noChangeArrowheads="1"/>
            </p:cNvSpPr>
            <p:nvPr/>
          </p:nvSpPr>
          <p:spPr bwMode="auto">
            <a:xfrm>
              <a:off x="5340129" y="2895612"/>
              <a:ext cx="3671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algn="l" eaLnBrk="1" hangingPunct="1">
                <a:spcBef>
                  <a:spcPct val="0"/>
                </a:spcBef>
                <a:buSzPct val="120000"/>
              </a:pPr>
              <a:r>
                <a:rPr lang="lt-LT" sz="4800" dirty="0">
                  <a:solidFill>
                    <a:srgbClr val="000099"/>
                  </a:solidFill>
                </a:rPr>
                <a:t>Skurdas</a:t>
              </a:r>
            </a:p>
            <a:p>
              <a:pPr algn="l" eaLnBrk="1" hangingPunct="1">
                <a:spcBef>
                  <a:spcPct val="0"/>
                </a:spcBef>
                <a:buSzPct val="120000"/>
              </a:pPr>
              <a:r>
                <a:rPr lang="lt-LT" sz="3600" dirty="0">
                  <a:solidFill>
                    <a:srgbClr val="000099"/>
                  </a:solidFill>
                </a:rPr>
                <a:t>Socialinė atskirtis</a:t>
              </a:r>
              <a:r>
                <a:rPr lang="lt-LT" sz="4800" dirty="0">
                  <a:solidFill>
                    <a:srgbClr val="000099"/>
                  </a:solidFill>
                </a:rPr>
                <a:t>          </a:t>
              </a:r>
            </a:p>
          </p:txBody>
        </p:sp>
      </p:grpSp>
      <p:grpSp>
        <p:nvGrpSpPr>
          <p:cNvPr id="5" name="Group 4"/>
          <p:cNvGrpSpPr/>
          <p:nvPr/>
        </p:nvGrpSpPr>
        <p:grpSpPr>
          <a:xfrm>
            <a:off x="242866" y="4591066"/>
            <a:ext cx="8425214" cy="1569660"/>
            <a:chOff x="242866" y="4591066"/>
            <a:chExt cx="8425214" cy="1569660"/>
          </a:xfrm>
        </p:grpSpPr>
        <p:sp>
          <p:nvSpPr>
            <p:cNvPr id="10" name="Text Box 4"/>
            <p:cNvSpPr txBox="1">
              <a:spLocks noChangeArrowheads="1"/>
            </p:cNvSpPr>
            <p:nvPr/>
          </p:nvSpPr>
          <p:spPr bwMode="auto">
            <a:xfrm>
              <a:off x="5392524" y="4591066"/>
              <a:ext cx="32755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algn="just" eaLnBrk="1" hangingPunct="1">
                <a:spcBef>
                  <a:spcPct val="0"/>
                </a:spcBef>
                <a:buSzPct val="120000"/>
              </a:pPr>
              <a:r>
                <a:rPr lang="lt-LT" sz="4800" dirty="0">
                  <a:solidFill>
                    <a:srgbClr val="FF0000"/>
                  </a:solidFill>
                </a:rPr>
                <a:t>Socialinė</a:t>
              </a:r>
            </a:p>
            <a:p>
              <a:pPr algn="just" eaLnBrk="1" hangingPunct="1">
                <a:spcBef>
                  <a:spcPct val="0"/>
                </a:spcBef>
                <a:buSzPct val="120000"/>
              </a:pPr>
              <a:r>
                <a:rPr lang="lt-LT" sz="4800" dirty="0">
                  <a:solidFill>
                    <a:srgbClr val="FF0000"/>
                  </a:solidFill>
                </a:rPr>
                <a:t>destrukcija</a:t>
              </a:r>
              <a:endParaRPr lang="lt-LT" sz="4800" dirty="0">
                <a:solidFill>
                  <a:srgbClr val="000099"/>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430" y="5003475"/>
              <a:ext cx="102393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4"/>
            <p:cNvSpPr txBox="1">
              <a:spLocks noChangeArrowheads="1"/>
            </p:cNvSpPr>
            <p:nvPr/>
          </p:nvSpPr>
          <p:spPr bwMode="auto">
            <a:xfrm>
              <a:off x="242866" y="4613133"/>
              <a:ext cx="36717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algn="l" eaLnBrk="1" hangingPunct="1">
                <a:spcBef>
                  <a:spcPct val="0"/>
                </a:spcBef>
                <a:buSzPct val="120000"/>
              </a:pPr>
              <a:r>
                <a:rPr lang="lt-LT" sz="4800" dirty="0">
                  <a:solidFill>
                    <a:srgbClr val="000099"/>
                  </a:solidFill>
                </a:rPr>
                <a:t>Skurdas</a:t>
              </a:r>
            </a:p>
            <a:p>
              <a:pPr algn="l" eaLnBrk="1" hangingPunct="1">
                <a:spcBef>
                  <a:spcPct val="0"/>
                </a:spcBef>
                <a:buSzPct val="120000"/>
              </a:pPr>
              <a:r>
                <a:rPr lang="lt-LT" sz="3600" dirty="0">
                  <a:solidFill>
                    <a:srgbClr val="000099"/>
                  </a:solidFill>
                </a:rPr>
                <a:t>Socialinė atskirtis</a:t>
              </a:r>
              <a:endParaRPr lang="lt-LT" sz="4800" dirty="0">
                <a:solidFill>
                  <a:srgbClr val="000099"/>
                </a:solidFill>
              </a:endParaRPr>
            </a:p>
          </p:txBody>
        </p:sp>
      </p:grpSp>
    </p:spTree>
    <p:extLst>
      <p:ext uri="{BB962C8B-B14F-4D97-AF65-F5344CB8AC3E}">
        <p14:creationId xmlns:p14="http://schemas.microsoft.com/office/powerpoint/2010/main" val="4167814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66725" y="9842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lt-LT" sz="2400">
                <a:effectLst/>
              </a:rPr>
              <a:t>Būtiniausios išlaidos padidėjus pajamoms </a:t>
            </a:r>
            <a:br>
              <a:rPr lang="lt-LT" sz="2400">
                <a:effectLst/>
              </a:rPr>
            </a:br>
            <a:r>
              <a:rPr lang="lt-LT" sz="2400">
                <a:effectLst/>
              </a:rPr>
              <a:t>(proc.; N = 1054)</a:t>
            </a:r>
            <a:endParaRPr lang="lt-LT" altLang="lt-LT" sz="2400">
              <a:effectLst/>
            </a:endParaRPr>
          </a:p>
        </p:txBody>
      </p:sp>
      <p:graphicFrame>
        <p:nvGraphicFramePr>
          <p:cNvPr id="7171" name="Object 3"/>
          <p:cNvGraphicFramePr>
            <a:graphicFrameLocks noGrp="1" noChangeAspect="1"/>
          </p:cNvGraphicFramePr>
          <p:nvPr>
            <p:ph sz="half" idx="1"/>
          </p:nvPr>
        </p:nvGraphicFramePr>
        <p:xfrm>
          <a:off x="457200" y="2085975"/>
          <a:ext cx="4038600" cy="3554413"/>
        </p:xfrm>
        <a:graphic>
          <a:graphicData uri="http://schemas.openxmlformats.org/presentationml/2006/ole">
            <mc:AlternateContent xmlns:mc="http://schemas.openxmlformats.org/markup-compatibility/2006">
              <mc:Choice xmlns:v="urn:schemas-microsoft-com:vml" Requires="v">
                <p:oleObj spid="_x0000_s2071" name="Chart" r:id="rId3" imgW="4048125" imgH="3562350" progId="Excel.Chart.8">
                  <p:embed/>
                </p:oleObj>
              </mc:Choice>
              <mc:Fallback>
                <p:oleObj name="Chart" r:id="rId3" imgW="4048125" imgH="3562350"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85975"/>
                        <a:ext cx="403860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172" name="Picture 225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1413"/>
            <a:ext cx="8953500" cy="50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a:xfrm>
            <a:off x="504825" y="1590675"/>
            <a:ext cx="2676525" cy="1293813"/>
          </a:xfrm>
          <a:prstGeom prst="ellipse">
            <a:avLst/>
          </a:prstGeom>
          <a:ln w="31750">
            <a:solidFill>
              <a:srgbClr val="FF0000"/>
            </a:solidFill>
          </a:ln>
        </p:spPr>
        <p:txBody>
          <a:bodyPr>
            <a:spAutoFit/>
          </a:bodyPr>
          <a:lstStyle/>
          <a:p>
            <a:pPr>
              <a:defRPr/>
            </a:pPr>
            <a:endParaRPr lang="lt-LT">
              <a:effectLst>
                <a:outerShdw blurRad="38100" dist="38100" dir="2700000" algn="tl">
                  <a:srgbClr val="000000">
                    <a:alpha val="43137"/>
                  </a:srgbClr>
                </a:outerShdw>
              </a:effectLst>
            </a:endParaRPr>
          </a:p>
        </p:txBody>
      </p:sp>
      <p:sp>
        <p:nvSpPr>
          <p:cNvPr id="7174" name="Rectangle 7"/>
          <p:cNvSpPr>
            <a:spLocks noChangeArrowheads="1"/>
          </p:cNvSpPr>
          <p:nvPr/>
        </p:nvSpPr>
        <p:spPr bwMode="auto">
          <a:xfrm>
            <a:off x="104775" y="6321425"/>
            <a:ext cx="82296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0"/>
              </a:spcBef>
              <a:buClrTx/>
              <a:buSzTx/>
            </a:pPr>
            <a:r>
              <a:rPr lang="lt-LT" altLang="lt-LT" sz="1600" b="0" dirty="0">
                <a:solidFill>
                  <a:srgbClr val="000066"/>
                </a:solidFill>
                <a:latin typeface="Arial" charset="0"/>
              </a:rPr>
              <a:t>Šaltinis: 2014 m. kiekybinis socialinės paramos gavėjų tyrimas. LSTC</a:t>
            </a:r>
          </a:p>
        </p:txBody>
      </p:sp>
      <p:cxnSp>
        <p:nvCxnSpPr>
          <p:cNvPr id="7175" name="Straight Connector 8"/>
          <p:cNvCxnSpPr>
            <a:cxnSpLocks noChangeShapeType="1"/>
          </p:cNvCxnSpPr>
          <p:nvPr/>
        </p:nvCxnSpPr>
        <p:spPr bwMode="auto">
          <a:xfrm flipV="1">
            <a:off x="815975" y="933450"/>
            <a:ext cx="7721600" cy="0"/>
          </a:xfrm>
          <a:prstGeom prst="line">
            <a:avLst/>
          </a:prstGeom>
          <a:noFill/>
          <a:ln w="15875" algn="ctr">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2021404" algn="ctr" rotWithShape="0">
                    <a:schemeClr val="tx1"/>
                  </a:outerShdw>
                </a:effectLst>
              </a14:hiddenEffects>
            </a:ext>
          </a:extLst>
        </p:spPr>
      </p:cxnSp>
    </p:spTree>
    <p:extLst>
      <p:ext uri="{BB962C8B-B14F-4D97-AF65-F5344CB8AC3E}">
        <p14:creationId xmlns:p14="http://schemas.microsoft.com/office/powerpoint/2010/main" val="1164845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41780"/>
            <a:ext cx="8712200" cy="9812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lt-LT" altLang="lt-LT" sz="4000" dirty="0">
                <a:effectLst/>
              </a:rPr>
              <a:t>Socialinės destrukcijos prevencija</a:t>
            </a:r>
          </a:p>
        </p:txBody>
      </p:sp>
      <p:sp>
        <p:nvSpPr>
          <p:cNvPr id="505859" name="Rectangle 3"/>
          <p:cNvSpPr>
            <a:spLocks noChangeArrowheads="1"/>
          </p:cNvSpPr>
          <p:nvPr/>
        </p:nvSpPr>
        <p:spPr bwMode="auto">
          <a:xfrm>
            <a:off x="0" y="722650"/>
            <a:ext cx="9144000" cy="211138"/>
          </a:xfrm>
          <a:prstGeom prst="rect">
            <a:avLst/>
          </a:prstGeom>
          <a:solidFill>
            <a:srgbClr val="A50021"/>
          </a:solidFill>
          <a:ln w="9525">
            <a:solidFill>
              <a:srgbClr val="A50021"/>
            </a:solidFill>
            <a:miter lim="800000"/>
            <a:headEnd/>
            <a:tailEnd/>
          </a:ln>
          <a:effectLst/>
          <a:extLst/>
        </p:spPr>
        <p:txBody>
          <a:bodyPr wrap="none" anchor="ctr"/>
          <a:lstStyle/>
          <a:p>
            <a:pPr>
              <a:defRPr/>
            </a:pPr>
            <a:endParaRPr lang="lt-LT" altLang="lt-LT">
              <a:effectLst>
                <a:outerShdw blurRad="38100" dist="38100" dir="2700000" algn="tl">
                  <a:srgbClr val="000000"/>
                </a:outerShdw>
              </a:effectLst>
              <a:latin typeface="Times New Roman" charset="0"/>
            </a:endParaRPr>
          </a:p>
        </p:txBody>
      </p:sp>
      <p:sp>
        <p:nvSpPr>
          <p:cNvPr id="505860" name="Text Box 4"/>
          <p:cNvSpPr txBox="1">
            <a:spLocks noChangeArrowheads="1"/>
          </p:cNvSpPr>
          <p:nvPr/>
        </p:nvSpPr>
        <p:spPr bwMode="auto">
          <a:xfrm>
            <a:off x="203200" y="1257506"/>
            <a:ext cx="8839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algn="just" eaLnBrk="1" hangingPunct="1">
              <a:spcBef>
                <a:spcPct val="0"/>
              </a:spcBef>
              <a:buSzPct val="120000"/>
            </a:pPr>
            <a:r>
              <a:rPr lang="lt-LT" sz="4400" dirty="0">
                <a:solidFill>
                  <a:srgbClr val="000099"/>
                </a:solidFill>
              </a:rPr>
              <a:t>1) </a:t>
            </a:r>
            <a:r>
              <a:rPr lang="lt-LT" sz="4400" dirty="0">
                <a:solidFill>
                  <a:srgbClr val="FF0000"/>
                </a:solidFill>
              </a:rPr>
              <a:t>Siekiant pažaboti</a:t>
            </a:r>
            <a:r>
              <a:rPr lang="lt-LT" sz="4400" dirty="0">
                <a:solidFill>
                  <a:srgbClr val="000099"/>
                </a:solidFill>
              </a:rPr>
              <a:t> socialinės destrukcijos apraiškas, pasaulio šalyse plėtojamos socialinės politikos, o ypač </a:t>
            </a:r>
            <a:r>
              <a:rPr lang="lt-LT" sz="4400" dirty="0">
                <a:solidFill>
                  <a:srgbClr val="FF0000"/>
                </a:solidFill>
              </a:rPr>
              <a:t>socialinės apsaugos</a:t>
            </a:r>
            <a:r>
              <a:rPr lang="lt-LT" sz="4400" dirty="0">
                <a:solidFill>
                  <a:srgbClr val="000099"/>
                </a:solidFill>
              </a:rPr>
              <a:t> ir paramos </a:t>
            </a:r>
            <a:r>
              <a:rPr lang="lt-LT" sz="4400" dirty="0">
                <a:solidFill>
                  <a:srgbClr val="FF0000"/>
                </a:solidFill>
              </a:rPr>
              <a:t>priemonės</a:t>
            </a:r>
            <a:r>
              <a:rPr lang="lt-LT" sz="4400" dirty="0">
                <a:solidFill>
                  <a:srgbClr val="000099"/>
                </a:solidFill>
              </a:rPr>
              <a:t>;</a:t>
            </a:r>
          </a:p>
          <a:p>
            <a:pPr algn="just" eaLnBrk="1" hangingPunct="1">
              <a:spcBef>
                <a:spcPct val="0"/>
              </a:spcBef>
              <a:buSzPct val="120000"/>
            </a:pPr>
            <a:r>
              <a:rPr lang="lt-LT" sz="4400" dirty="0">
                <a:solidFill>
                  <a:srgbClr val="000099"/>
                </a:solidFill>
              </a:rPr>
              <a:t>2) Nuolat auga jų įvairovė ir finansinės išlaidos.</a:t>
            </a:r>
          </a:p>
        </p:txBody>
      </p:sp>
    </p:spTree>
    <p:extLst>
      <p:ext uri="{BB962C8B-B14F-4D97-AF65-F5344CB8AC3E}">
        <p14:creationId xmlns:p14="http://schemas.microsoft.com/office/powerpoint/2010/main" val="1544970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1" end="1"/>
                                            </p:txEl>
                                          </p:spTgt>
                                        </p:tgtEl>
                                        <p:attrNameLst>
                                          <p:attrName>style.visibility</p:attrName>
                                        </p:attrNameLst>
                                      </p:cBhvr>
                                      <p:to>
                                        <p:strVal val="visible"/>
                                      </p:to>
                                    </p:set>
                                    <p:animEffect transition="in" filter="dissolve">
                                      <p:cBhvr>
                                        <p:cTn id="17" dur="500"/>
                                        <p:tgtEl>
                                          <p:spTgt spid="5058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P spid="50586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362179" y="-131308"/>
            <a:ext cx="8466137" cy="82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lt-LT" altLang="lt-LT" sz="5400" dirty="0">
                <a:effectLst/>
              </a:rPr>
              <a:t>TURINYS</a:t>
            </a:r>
          </a:p>
        </p:txBody>
      </p:sp>
      <p:sp>
        <p:nvSpPr>
          <p:cNvPr id="505859" name="Rectangle 3"/>
          <p:cNvSpPr>
            <a:spLocks noChangeArrowheads="1"/>
          </p:cNvSpPr>
          <p:nvPr/>
        </p:nvSpPr>
        <p:spPr bwMode="auto">
          <a:xfrm>
            <a:off x="0" y="685576"/>
            <a:ext cx="9144000" cy="211137"/>
          </a:xfrm>
          <a:prstGeom prst="rect">
            <a:avLst/>
          </a:prstGeom>
          <a:solidFill>
            <a:srgbClr val="A50021"/>
          </a:solidFill>
          <a:ln w="9525">
            <a:solidFill>
              <a:srgbClr val="A50021"/>
            </a:solidFill>
            <a:miter lim="800000"/>
            <a:headEnd/>
            <a:tailEnd/>
          </a:ln>
          <a:effectLst/>
          <a:extLst/>
        </p:spPr>
        <p:txBody>
          <a:bodyPr wrap="none" anchor="ctr"/>
          <a:lstStyle/>
          <a:p>
            <a:pPr>
              <a:defRPr/>
            </a:pPr>
            <a:endParaRPr lang="lt-LT" altLang="lt-LT" dirty="0">
              <a:effectLst>
                <a:outerShdw blurRad="38100" dist="38100" dir="2700000" algn="tl">
                  <a:srgbClr val="000000"/>
                </a:outerShdw>
              </a:effectLst>
              <a:latin typeface="Times New Roman" charset="0"/>
            </a:endParaRPr>
          </a:p>
        </p:txBody>
      </p:sp>
      <p:sp>
        <p:nvSpPr>
          <p:cNvPr id="505860" name="Text Box 4"/>
          <p:cNvSpPr txBox="1">
            <a:spLocks noChangeArrowheads="1"/>
          </p:cNvSpPr>
          <p:nvPr/>
        </p:nvSpPr>
        <p:spPr bwMode="auto">
          <a:xfrm>
            <a:off x="200047" y="1189790"/>
            <a:ext cx="9042400" cy="4862870"/>
          </a:xfrm>
          <a:prstGeom prst="rect">
            <a:avLst/>
          </a:prstGeom>
          <a:noFill/>
          <a:ln w="15875">
            <a:noFill/>
            <a:miter lim="800000"/>
            <a:headEnd/>
            <a:tailEnd/>
          </a:ln>
        </p:spPr>
        <p:txBody>
          <a:bodyPr>
            <a:spAutoFit/>
          </a:bodyPr>
          <a:lstStyle/>
          <a:p>
            <a:pPr algn="l">
              <a:spcBef>
                <a:spcPts val="1200"/>
              </a:spcBef>
              <a:buSzPct val="120000"/>
              <a:defRPr/>
            </a:pPr>
            <a:r>
              <a:rPr lang="lt-LT" altLang="lt-LT" sz="4000" i="1" dirty="0">
                <a:solidFill>
                  <a:srgbClr val="0033CC"/>
                </a:solidFill>
                <a:latin typeface="Arial" pitchFamily="34" charset="0"/>
              </a:rPr>
              <a:t>1. Nelygybės pokyčiai pasaulio šalyse ir Lietuvoje;</a:t>
            </a:r>
          </a:p>
          <a:p>
            <a:pPr algn="l">
              <a:spcBef>
                <a:spcPts val="1200"/>
              </a:spcBef>
              <a:buSzPct val="120000"/>
              <a:defRPr/>
            </a:pPr>
            <a:r>
              <a:rPr lang="lt-LT" altLang="lt-LT" sz="4000" i="1" dirty="0">
                <a:solidFill>
                  <a:srgbClr val="0033CC"/>
                </a:solidFill>
                <a:latin typeface="Arial" pitchFamily="34" charset="0"/>
              </a:rPr>
              <a:t>2. Nepakankamas perskirstymas ir jo įtaka skurdo paplitimui; </a:t>
            </a:r>
          </a:p>
          <a:p>
            <a:pPr algn="l">
              <a:spcBef>
                <a:spcPts val="1200"/>
              </a:spcBef>
              <a:buSzPct val="120000"/>
              <a:defRPr/>
            </a:pPr>
            <a:r>
              <a:rPr lang="lt-LT" altLang="lt-LT" sz="4000" i="1" dirty="0">
                <a:solidFill>
                  <a:srgbClr val="0033CC"/>
                </a:solidFill>
                <a:latin typeface="Arial" pitchFamily="34" charset="0"/>
              </a:rPr>
              <a:t>3. Problemų sprendimo keliai;</a:t>
            </a:r>
          </a:p>
          <a:p>
            <a:pPr algn="l">
              <a:spcBef>
                <a:spcPts val="1200"/>
              </a:spcBef>
              <a:buSzPct val="120000"/>
              <a:defRPr/>
            </a:pPr>
            <a:r>
              <a:rPr lang="lt-LT" altLang="lt-LT" sz="4000" i="1" dirty="0">
                <a:solidFill>
                  <a:srgbClr val="0033CC"/>
                </a:solidFill>
                <a:latin typeface="Arial" pitchFamily="34" charset="0"/>
              </a:rPr>
              <a:t>4. Profesinių sąjungų vaidmuo ir galimybės.</a:t>
            </a:r>
            <a:endParaRPr lang="lt-LT" altLang="lt-LT" sz="2800" i="1" dirty="0">
              <a:solidFill>
                <a:schemeClr val="bg2"/>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1" end="1"/>
                                            </p:txEl>
                                          </p:spTgt>
                                        </p:tgtEl>
                                        <p:attrNameLst>
                                          <p:attrName>style.visibility</p:attrName>
                                        </p:attrNameLst>
                                      </p:cBhvr>
                                      <p:to>
                                        <p:strVal val="visible"/>
                                      </p:to>
                                    </p:set>
                                    <p:animEffect transition="in" filter="dissolve">
                                      <p:cBhvr>
                                        <p:cTn id="17" dur="500"/>
                                        <p:tgtEl>
                                          <p:spTgt spid="5058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5860">
                                            <p:txEl>
                                              <p:pRg st="2" end="2"/>
                                            </p:txEl>
                                          </p:spTgt>
                                        </p:tgtEl>
                                        <p:attrNameLst>
                                          <p:attrName>style.visibility</p:attrName>
                                        </p:attrNameLst>
                                      </p:cBhvr>
                                      <p:to>
                                        <p:strVal val="visible"/>
                                      </p:to>
                                    </p:set>
                                    <p:animEffect transition="in" filter="dissolve">
                                      <p:cBhvr>
                                        <p:cTn id="22" dur="500"/>
                                        <p:tgtEl>
                                          <p:spTgt spid="5058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5860">
                                            <p:txEl>
                                              <p:pRg st="3" end="3"/>
                                            </p:txEl>
                                          </p:spTgt>
                                        </p:tgtEl>
                                        <p:attrNameLst>
                                          <p:attrName>style.visibility</p:attrName>
                                        </p:attrNameLst>
                                      </p:cBhvr>
                                      <p:to>
                                        <p:strVal val="visible"/>
                                      </p:to>
                                    </p:set>
                                    <p:animEffect transition="in" filter="dissolve">
                                      <p:cBhvr>
                                        <p:cTn id="27" dur="500"/>
                                        <p:tgtEl>
                                          <p:spTgt spid="5058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P spid="505860"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bwMode="auto">
          <a:xfrm>
            <a:off x="76200" y="47648"/>
            <a:ext cx="9029700" cy="10546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0" tIns="45589" rIns="91180" bIns="45589" numCol="1" anchor="t" anchorCtr="0" compatLnSpc="1">
            <a:prstTxWarp prst="textNoShape">
              <a:avLst/>
            </a:prstTxWarp>
          </a:bodyPr>
          <a:lstStyle/>
          <a:p>
            <a:pPr algn="ctr" eaLnBrk="1" hangingPunct="1"/>
            <a:r>
              <a:rPr lang="lt-LT" sz="2400" dirty="0">
                <a:effectLst/>
              </a:rPr>
              <a:t>Socialinės apsaugos programų paplitimas pasaulio šalyse 1900-2005 metais (programas turinčių šalių procentas)</a:t>
            </a:r>
          </a:p>
        </p:txBody>
      </p:sp>
      <p:sp>
        <p:nvSpPr>
          <p:cNvPr id="537604" name="Rectangle 4"/>
          <p:cNvSpPr>
            <a:spLocks noChangeArrowheads="1"/>
          </p:cNvSpPr>
          <p:nvPr/>
        </p:nvSpPr>
        <p:spPr bwMode="auto">
          <a:xfrm>
            <a:off x="4479909" y="2132614"/>
            <a:ext cx="184205" cy="430623"/>
          </a:xfrm>
          <a:prstGeom prst="rect">
            <a:avLst/>
          </a:prstGeom>
          <a:noFill/>
          <a:ln>
            <a:noFill/>
          </a:ln>
          <a:effectLst/>
          <a:extLst/>
        </p:spPr>
        <p:txBody>
          <a:bodyPr wrap="none" lIns="91180" tIns="45589" rIns="91180" bIns="45589" anchor="ctr">
            <a:spAutoFit/>
          </a:bodyPr>
          <a:lstStyle/>
          <a:p>
            <a:pPr marL="0" marR="0" lvl="0" indent="0" algn="ctr" defTabSz="911915" rtl="0" eaLnBrk="1" fontAlgn="base" latinLnBrk="0" hangingPunct="1">
              <a:lnSpc>
                <a:spcPct val="100000"/>
              </a:lnSpc>
              <a:spcBef>
                <a:spcPct val="50000"/>
              </a:spcBef>
              <a:spcAft>
                <a:spcPct val="0"/>
              </a:spcAft>
              <a:buClr>
                <a:srgbClr val="CA0026"/>
              </a:buClr>
              <a:buSzPct val="160000"/>
              <a:buFontTx/>
              <a:buNone/>
              <a:tabLst/>
              <a:defRPr/>
            </a:pPr>
            <a:endParaRPr kumimoji="0" lang="lt-LT" sz="2200" b="1" i="0" u="none" strike="noStrike" kern="1200" cap="none" spc="0" normalizeH="0" baseline="0" noProof="0">
              <a:ln>
                <a:noFill/>
              </a:ln>
              <a:solidFill>
                <a:srgbClr val="CC0000"/>
              </a:solidFill>
              <a:effectLst>
                <a:outerShdw blurRad="38100" dist="38100" dir="2700000" algn="tl">
                  <a:srgbClr val="000000">
                    <a:alpha val="43137"/>
                  </a:srgbClr>
                </a:outerShdw>
              </a:effectLst>
              <a:uLnTx/>
              <a:uFillTx/>
              <a:latin typeface="Times New Roman" pitchFamily="18" charset="0"/>
              <a:ea typeface="MS PGothic" pitchFamily="34" charset="-128"/>
              <a:cs typeface="+mn-cs"/>
            </a:endParaRPr>
          </a:p>
        </p:txBody>
      </p:sp>
      <p:sp>
        <p:nvSpPr>
          <p:cNvPr id="537605" name="Rectangle 5"/>
          <p:cNvSpPr>
            <a:spLocks noChangeArrowheads="1"/>
          </p:cNvSpPr>
          <p:nvPr/>
        </p:nvSpPr>
        <p:spPr bwMode="auto">
          <a:xfrm>
            <a:off x="4479909" y="1432530"/>
            <a:ext cx="184205" cy="430623"/>
          </a:xfrm>
          <a:prstGeom prst="rect">
            <a:avLst/>
          </a:prstGeom>
          <a:noFill/>
          <a:ln>
            <a:noFill/>
          </a:ln>
          <a:effectLst/>
          <a:extLst/>
        </p:spPr>
        <p:txBody>
          <a:bodyPr wrap="none" lIns="91180" tIns="45589" rIns="91180" bIns="45589" anchor="ctr">
            <a:spAutoFit/>
          </a:bodyPr>
          <a:lstStyle/>
          <a:p>
            <a:pPr marL="0" marR="0" lvl="0" indent="0" algn="ctr" defTabSz="911915" rtl="0" eaLnBrk="1" fontAlgn="base" latinLnBrk="0" hangingPunct="1">
              <a:lnSpc>
                <a:spcPct val="100000"/>
              </a:lnSpc>
              <a:spcBef>
                <a:spcPct val="50000"/>
              </a:spcBef>
              <a:spcAft>
                <a:spcPct val="0"/>
              </a:spcAft>
              <a:buClr>
                <a:srgbClr val="CA0026"/>
              </a:buClr>
              <a:buSzPct val="160000"/>
              <a:buFontTx/>
              <a:buNone/>
              <a:tabLst/>
              <a:defRPr/>
            </a:pPr>
            <a:endParaRPr kumimoji="0" lang="lt-LT" sz="2200" b="1" i="0" u="none" strike="noStrike" kern="1200" cap="none" spc="0" normalizeH="0" baseline="0" noProof="0">
              <a:ln>
                <a:noFill/>
              </a:ln>
              <a:solidFill>
                <a:srgbClr val="CC0000"/>
              </a:solidFill>
              <a:effectLst>
                <a:outerShdw blurRad="38100" dist="38100" dir="2700000" algn="tl">
                  <a:srgbClr val="000000">
                    <a:alpha val="43137"/>
                  </a:srgbClr>
                </a:outerShdw>
              </a:effectLst>
              <a:uLnTx/>
              <a:uFillTx/>
              <a:latin typeface="Times New Roman" pitchFamily="18" charset="0"/>
              <a:ea typeface="MS PGothic" pitchFamily="34" charset="-128"/>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43" y="844063"/>
            <a:ext cx="8760873" cy="5433678"/>
          </a:xfrm>
          <a:prstGeom prst="rect">
            <a:avLst/>
          </a:prstGeom>
        </p:spPr>
      </p:pic>
      <p:sp>
        <p:nvSpPr>
          <p:cNvPr id="4" name="Rectangle 3"/>
          <p:cNvSpPr/>
          <p:nvPr/>
        </p:nvSpPr>
        <p:spPr>
          <a:xfrm>
            <a:off x="253396" y="6277740"/>
            <a:ext cx="8637229" cy="553998"/>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
                <a:srgbClr val="CA0026"/>
              </a:buClr>
              <a:buSzPct val="160000"/>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Sources: Based on SSA and ISSA, 2012; SSA and ISSA, 2013a; SSA and ISSA, 2013b; SSA and ISSA, 2014; ILO NATLEX database.</a:t>
            </a:r>
          </a:p>
          <a:p>
            <a:pPr marL="0" marR="0" lvl="0" indent="0" algn="l" defTabSz="914400" rtl="0" eaLnBrk="1" fontAlgn="base" latinLnBrk="0" hangingPunct="1">
              <a:lnSpc>
                <a:spcPct val="100000"/>
              </a:lnSpc>
              <a:spcBef>
                <a:spcPct val="50000"/>
              </a:spcBef>
              <a:spcAft>
                <a:spcPct val="0"/>
              </a:spcAft>
              <a:buClr>
                <a:srgbClr val="CA0026"/>
              </a:buClr>
              <a:buSzPct val="160000"/>
              <a:buFontTx/>
              <a:buNone/>
              <a:tabLst/>
              <a:defRPr/>
            </a:pPr>
            <a:r>
              <a:rPr kumimoji="0" lang="lt-LT" sz="1200" b="0" i="0" u="none" strike="noStrike" kern="1200" cap="none" spc="0" normalizeH="0" baseline="0" noProof="0" dirty="0">
                <a:ln>
                  <a:noFill/>
                </a:ln>
                <a:solidFill>
                  <a:srgbClr val="000000"/>
                </a:solidFill>
                <a:effectLst/>
                <a:uLnTx/>
                <a:uFillTx/>
                <a:latin typeface="Times New Roman" pitchFamily="18" charset="0"/>
                <a:ea typeface="+mn-ea"/>
                <a:cs typeface="+mn-cs"/>
              </a:rPr>
              <a:t>Link: http://www.social-protection.org/gimi/gess/RessourceDownload.action?ressource.ressourceId=36924</a:t>
            </a:r>
            <a:endParaRPr kumimoji="0" lang="lt-LT"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65419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37602"/>
                                        </p:tgtEl>
                                        <p:attrNameLst>
                                          <p:attrName>style.visibility</p:attrName>
                                        </p:attrNameLst>
                                      </p:cBhvr>
                                      <p:to>
                                        <p:strVal val="visible"/>
                                      </p:to>
                                    </p:set>
                                    <p:animEffect transition="in" filter="dissolve">
                                      <p:cBhvr>
                                        <p:cTn id="7" dur="500"/>
                                        <p:tgtEl>
                                          <p:spTgt spid="537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59509" y="-135907"/>
            <a:ext cx="8440614"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lt-LT" sz="3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Valstybės išlaidos socialinei apsaugai pasaulio regionuose</a:t>
            </a:r>
            <a:r>
              <a:rPr kumimoji="0" lang="lt-LT" sz="3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 nuo BVP)</a:t>
            </a:r>
            <a:endParaRPr kumimoji="0" lang="lt-LT"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9" name="Chart 8"/>
          <p:cNvGraphicFramePr/>
          <p:nvPr>
            <p:extLst>
              <p:ext uri="{D42A27DB-BD31-4B8C-83A1-F6EECF244321}">
                <p14:modId xmlns:p14="http://schemas.microsoft.com/office/powerpoint/2010/main" val="301049369"/>
              </p:ext>
            </p:extLst>
          </p:nvPr>
        </p:nvGraphicFramePr>
        <p:xfrm>
          <a:off x="437661" y="711200"/>
          <a:ext cx="8190523" cy="553329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a:spLocks noChangeArrowheads="1"/>
          </p:cNvSpPr>
          <p:nvPr/>
        </p:nvSpPr>
        <p:spPr bwMode="auto">
          <a:xfrm>
            <a:off x="265710" y="6348134"/>
            <a:ext cx="34694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800" i="0" u="none" strike="noStrike" cap="none" normalizeH="0" baseline="0" dirty="0">
                <a:ln>
                  <a:noFill/>
                </a:ln>
                <a:solidFill>
                  <a:schemeClr val="tx1"/>
                </a:solidFill>
                <a:effectLst/>
                <a:latin typeface="Calibri" pitchFamily="34" charset="0"/>
                <a:ea typeface="Calibri" pitchFamily="34" charset="0"/>
                <a:cs typeface="Times New Roman" pitchFamily="18" charset="0"/>
              </a:rPr>
              <a:t>Šaltinis: TDO ataskaita 2014/2015.</a:t>
            </a:r>
            <a:endParaRPr kumimoji="0" lang="lt-LT" sz="180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35752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50198"/>
            <a:ext cx="8712200" cy="820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lt-LT" altLang="lt-LT" sz="4400" dirty="0">
                <a:effectLst/>
              </a:rPr>
              <a:t>Socialinės apsaugos priemonių nepakankamumas (1)</a:t>
            </a:r>
          </a:p>
        </p:txBody>
      </p:sp>
      <p:sp>
        <p:nvSpPr>
          <p:cNvPr id="505859" name="Rectangle 3"/>
          <p:cNvSpPr>
            <a:spLocks noChangeArrowheads="1"/>
          </p:cNvSpPr>
          <p:nvPr/>
        </p:nvSpPr>
        <p:spPr bwMode="auto">
          <a:xfrm>
            <a:off x="0" y="1265505"/>
            <a:ext cx="9144000" cy="211138"/>
          </a:xfrm>
          <a:prstGeom prst="rect">
            <a:avLst/>
          </a:prstGeom>
          <a:solidFill>
            <a:srgbClr val="A50021"/>
          </a:solidFill>
          <a:ln w="9525">
            <a:solidFill>
              <a:srgbClr val="A50021"/>
            </a:solidFill>
            <a:miter lim="800000"/>
            <a:headEnd/>
            <a:tailEnd/>
          </a:ln>
          <a:effectLst/>
          <a:extLst/>
        </p:spPr>
        <p:txBody>
          <a:bodyPr wrap="none" anchor="ctr"/>
          <a:lstStyle/>
          <a:p>
            <a:pPr>
              <a:defRPr/>
            </a:pPr>
            <a:endParaRPr lang="lt-LT" altLang="lt-LT">
              <a:effectLst>
                <a:outerShdw blurRad="38100" dist="38100" dir="2700000" algn="tl">
                  <a:srgbClr val="000000"/>
                </a:outerShdw>
              </a:effectLst>
              <a:latin typeface="Times New Roman" charset="0"/>
            </a:endParaRPr>
          </a:p>
        </p:txBody>
      </p:sp>
      <p:sp>
        <p:nvSpPr>
          <p:cNvPr id="505860" name="Text Box 4"/>
          <p:cNvSpPr txBox="1">
            <a:spLocks noChangeArrowheads="1"/>
          </p:cNvSpPr>
          <p:nvPr/>
        </p:nvSpPr>
        <p:spPr bwMode="auto">
          <a:xfrm>
            <a:off x="203200" y="1558226"/>
            <a:ext cx="8839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algn="just" eaLnBrk="1" hangingPunct="1">
              <a:spcBef>
                <a:spcPct val="0"/>
              </a:spcBef>
              <a:buSzPct val="120000"/>
            </a:pPr>
            <a:r>
              <a:rPr lang="lt-LT" sz="3600" dirty="0">
                <a:solidFill>
                  <a:srgbClr val="000099"/>
                </a:solidFill>
              </a:rPr>
              <a:t>Atlikti tyrimai </a:t>
            </a:r>
            <a:r>
              <a:rPr lang="en-US" sz="3600" dirty="0">
                <a:solidFill>
                  <a:srgbClr val="000099"/>
                </a:solidFill>
              </a:rPr>
              <a:t> (</a:t>
            </a:r>
            <a:r>
              <a:rPr lang="en-US" sz="3200" i="1" dirty="0">
                <a:solidFill>
                  <a:srgbClr val="000099"/>
                </a:solidFill>
              </a:rPr>
              <a:t>Lewis 1968; </a:t>
            </a:r>
            <a:r>
              <a:rPr lang="en-US" sz="3200" i="1" dirty="0" err="1">
                <a:solidFill>
                  <a:srgbClr val="000099"/>
                </a:solidFill>
              </a:rPr>
              <a:t>Niskanen</a:t>
            </a:r>
            <a:r>
              <a:rPr lang="en-US" sz="3200" i="1" dirty="0">
                <a:solidFill>
                  <a:srgbClr val="000099"/>
                </a:solidFill>
              </a:rPr>
              <a:t> 1996; Hill, Gaines 2007</a:t>
            </a:r>
            <a:r>
              <a:rPr lang="lt-LT" sz="3200" i="1" dirty="0">
                <a:solidFill>
                  <a:srgbClr val="000099"/>
                </a:solidFill>
              </a:rPr>
              <a:t>,	</a:t>
            </a:r>
            <a:r>
              <a:rPr lang="lt-LT" sz="3200" i="1" dirty="0" err="1">
                <a:solidFill>
                  <a:srgbClr val="000099"/>
                </a:solidFill>
              </a:rPr>
              <a:t>Spannagel</a:t>
            </a:r>
            <a:r>
              <a:rPr lang="lt-LT" sz="3200" i="1" dirty="0">
                <a:solidFill>
                  <a:srgbClr val="000099"/>
                </a:solidFill>
              </a:rPr>
              <a:t> 2013</a:t>
            </a:r>
            <a:r>
              <a:rPr lang="en-US" sz="3600" dirty="0">
                <a:solidFill>
                  <a:srgbClr val="000099"/>
                </a:solidFill>
              </a:rPr>
              <a:t>)</a:t>
            </a:r>
            <a:r>
              <a:rPr lang="lt-LT" sz="3600" dirty="0">
                <a:solidFill>
                  <a:srgbClr val="000099"/>
                </a:solidFill>
              </a:rPr>
              <a:t> parodė, kad </a:t>
            </a:r>
            <a:r>
              <a:rPr lang="lt-LT" sz="3600" dirty="0">
                <a:solidFill>
                  <a:srgbClr val="FF0000"/>
                </a:solidFill>
              </a:rPr>
              <a:t>ekonomikos</a:t>
            </a:r>
            <a:r>
              <a:rPr lang="lt-LT" sz="3600" dirty="0">
                <a:solidFill>
                  <a:srgbClr val="000099"/>
                </a:solidFill>
              </a:rPr>
              <a:t> (pajamų ir pelno perskirstymo) </a:t>
            </a:r>
            <a:r>
              <a:rPr lang="lt-LT" sz="3600" dirty="0">
                <a:solidFill>
                  <a:srgbClr val="FF0000"/>
                </a:solidFill>
              </a:rPr>
              <a:t>srityje besiformuojanti nelygybė</a:t>
            </a:r>
            <a:r>
              <a:rPr lang="lt-LT" sz="3600" dirty="0">
                <a:solidFill>
                  <a:srgbClr val="000099"/>
                </a:solidFill>
              </a:rPr>
              <a:t> išsivysčiusiose šalyse labiausiai skatina skurdo ir socialinės atskirties formavimą</a:t>
            </a:r>
            <a:r>
              <a:rPr lang="lt-LT" sz="3600">
                <a:solidFill>
                  <a:srgbClr val="000099"/>
                </a:solidFill>
              </a:rPr>
              <a:t>, kuri </a:t>
            </a:r>
            <a:r>
              <a:rPr lang="lt-LT" sz="3600" dirty="0">
                <a:solidFill>
                  <a:srgbClr val="000099"/>
                </a:solidFill>
              </a:rPr>
              <a:t>ilgalaikėje perspektyvoje perauga į skurdo kultūros fenomeną bei NEET jaunimo paplitimą. </a:t>
            </a:r>
            <a:r>
              <a:rPr lang="lt-LT" sz="2400" dirty="0">
                <a:solidFill>
                  <a:srgbClr val="000099"/>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P spid="50586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50198"/>
            <a:ext cx="8712200" cy="820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lt-LT" altLang="lt-LT" sz="4400" dirty="0">
                <a:effectLst/>
              </a:rPr>
              <a:t>Socialinės apsaugos priemonių nepakankamumas (2)</a:t>
            </a:r>
          </a:p>
        </p:txBody>
      </p:sp>
      <p:sp>
        <p:nvSpPr>
          <p:cNvPr id="505859" name="Rectangle 3"/>
          <p:cNvSpPr>
            <a:spLocks noChangeArrowheads="1"/>
          </p:cNvSpPr>
          <p:nvPr/>
        </p:nvSpPr>
        <p:spPr bwMode="auto">
          <a:xfrm>
            <a:off x="0" y="1265505"/>
            <a:ext cx="9144000" cy="211138"/>
          </a:xfrm>
          <a:prstGeom prst="rect">
            <a:avLst/>
          </a:prstGeom>
          <a:solidFill>
            <a:srgbClr val="A50021"/>
          </a:solidFill>
          <a:ln w="9525">
            <a:solidFill>
              <a:srgbClr val="A50021"/>
            </a:solidFill>
            <a:miter lim="800000"/>
            <a:headEnd/>
            <a:tailEnd/>
          </a:ln>
          <a:effectLst/>
          <a:extLst/>
        </p:spPr>
        <p:txBody>
          <a:bodyPr wrap="none" anchor="ctr"/>
          <a:lstStyle/>
          <a:p>
            <a:pPr>
              <a:defRPr/>
            </a:pPr>
            <a:endParaRPr lang="lt-LT" altLang="lt-LT">
              <a:effectLst>
                <a:outerShdw blurRad="38100" dist="38100" dir="2700000" algn="tl">
                  <a:srgbClr val="000000"/>
                </a:outerShdw>
              </a:effectLst>
              <a:latin typeface="Times New Roman" charset="0"/>
            </a:endParaRPr>
          </a:p>
        </p:txBody>
      </p:sp>
      <p:sp>
        <p:nvSpPr>
          <p:cNvPr id="505860" name="Text Box 4"/>
          <p:cNvSpPr txBox="1">
            <a:spLocks noChangeArrowheads="1"/>
          </p:cNvSpPr>
          <p:nvPr/>
        </p:nvSpPr>
        <p:spPr bwMode="auto">
          <a:xfrm>
            <a:off x="203200" y="1583278"/>
            <a:ext cx="8839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marL="457200" indent="-457200" algn="just" eaLnBrk="1" hangingPunct="1">
              <a:spcBef>
                <a:spcPct val="0"/>
              </a:spcBef>
              <a:buSzPct val="120000"/>
              <a:buFont typeface="Wingdings" pitchFamily="2" charset="2"/>
              <a:buChar char="Ø"/>
            </a:pPr>
            <a:r>
              <a:rPr lang="lt-LT" sz="3200" dirty="0">
                <a:solidFill>
                  <a:srgbClr val="000099"/>
                </a:solidFill>
              </a:rPr>
              <a:t>Ilgesnį laiką (10-20 metų) išgyvenama pajamų ir gerovės nelygybė keičia žmogaus vertybes ir nuostatas savo ir visuomenės atžvilgiu, pradeda dominuoti apatijos ir nihilizmo elementai, kurie yra socialinės destrukcijos požymiais (</a:t>
            </a:r>
            <a:r>
              <a:rPr lang="lt-LT" sz="3200" b="0" i="1" dirty="0">
                <a:solidFill>
                  <a:srgbClr val="000099"/>
                </a:solidFill>
              </a:rPr>
              <a:t>beždžionių tyrimai</a:t>
            </a:r>
            <a:r>
              <a:rPr lang="lt-LT" sz="3200" dirty="0">
                <a:solidFill>
                  <a:srgbClr val="000099"/>
                </a:solidFill>
              </a:rPr>
              <a:t>);</a:t>
            </a:r>
          </a:p>
          <a:p>
            <a:pPr marL="457200" indent="-457200" algn="just" eaLnBrk="1" hangingPunct="1">
              <a:spcBef>
                <a:spcPct val="0"/>
              </a:spcBef>
              <a:buSzPct val="120000"/>
              <a:buFont typeface="Wingdings" pitchFamily="2" charset="2"/>
              <a:buChar char="Ø"/>
            </a:pPr>
            <a:r>
              <a:rPr lang="lt-LT" sz="3200" dirty="0">
                <a:solidFill>
                  <a:srgbClr val="000099"/>
                </a:solidFill>
              </a:rPr>
              <a:t>Tokioje situacijoje šiuo metu įgyvendinamos socialinės apsaugos priemonės yra mažai veiksmingos, o ilgalaikėje perspektyvoje jos veda prie institucinės priklausomybės. . </a:t>
            </a:r>
          </a:p>
        </p:txBody>
      </p:sp>
    </p:spTree>
    <p:extLst>
      <p:ext uri="{BB962C8B-B14F-4D97-AF65-F5344CB8AC3E}">
        <p14:creationId xmlns:p14="http://schemas.microsoft.com/office/powerpoint/2010/main" val="930212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1" end="1"/>
                                            </p:txEl>
                                          </p:spTgt>
                                        </p:tgtEl>
                                        <p:attrNameLst>
                                          <p:attrName>style.visibility</p:attrName>
                                        </p:attrNameLst>
                                      </p:cBhvr>
                                      <p:to>
                                        <p:strVal val="visible"/>
                                      </p:to>
                                    </p:set>
                                    <p:animEffect transition="in" filter="dissolve">
                                      <p:cBhvr>
                                        <p:cTn id="17" dur="500"/>
                                        <p:tgtEl>
                                          <p:spTgt spid="5058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P spid="50586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26" y="-55474"/>
            <a:ext cx="8607104" cy="1453023"/>
          </a:xfrm>
        </p:spPr>
        <p:txBody>
          <a:bodyPr/>
          <a:lstStyle/>
          <a:p>
            <a:pPr algn="ctr"/>
            <a:r>
              <a:rPr lang="lt-LT" sz="4400" dirty="0">
                <a:effectLst/>
              </a:rPr>
              <a:t>Žemas pajamas turinčių gyventojų elgesio ciklas</a:t>
            </a:r>
          </a:p>
        </p:txBody>
      </p:sp>
      <p:sp>
        <p:nvSpPr>
          <p:cNvPr id="4" name="Rectangle 3"/>
          <p:cNvSpPr>
            <a:spLocks noChangeArrowheads="1"/>
          </p:cNvSpPr>
          <p:nvPr/>
        </p:nvSpPr>
        <p:spPr bwMode="auto">
          <a:xfrm>
            <a:off x="0" y="1409227"/>
            <a:ext cx="9144000" cy="105569"/>
          </a:xfrm>
          <a:prstGeom prst="rect">
            <a:avLst/>
          </a:prstGeom>
          <a:solidFill>
            <a:srgbClr val="A50021"/>
          </a:solidFill>
          <a:ln w="12700">
            <a:solidFill>
              <a:srgbClr val="A50021"/>
            </a:solidFill>
            <a:miter lim="800000"/>
            <a:headEnd/>
            <a:tailEnd/>
          </a:ln>
          <a:effectLst/>
          <a:extLst/>
        </p:spPr>
        <p:txBody>
          <a:bodyPr wrap="none" anchor="ctr"/>
          <a:lstStyle/>
          <a:p>
            <a:pPr>
              <a:defRPr/>
            </a:pPr>
            <a:endParaRPr lang="lt-LT" altLang="lt-LT">
              <a:effectLst>
                <a:outerShdw blurRad="38100" dist="38100" dir="2700000" algn="tl">
                  <a:srgbClr val="000000"/>
                </a:outerShdw>
              </a:effectLst>
              <a:latin typeface="Times New Roman" charset="0"/>
            </a:endParaRPr>
          </a:p>
        </p:txBody>
      </p:sp>
      <p:grpSp>
        <p:nvGrpSpPr>
          <p:cNvPr id="3" name="Group 2"/>
          <p:cNvGrpSpPr/>
          <p:nvPr/>
        </p:nvGrpSpPr>
        <p:grpSpPr>
          <a:xfrm>
            <a:off x="601250" y="1535185"/>
            <a:ext cx="8079287" cy="4878141"/>
            <a:chOff x="1159693" y="1535185"/>
            <a:chExt cx="6186838" cy="4253219"/>
          </a:xfrm>
        </p:grpSpPr>
        <p:sp>
          <p:nvSpPr>
            <p:cNvPr id="5" name="TextBox 4"/>
            <p:cNvSpPr txBox="1"/>
            <p:nvPr/>
          </p:nvSpPr>
          <p:spPr>
            <a:xfrm>
              <a:off x="3232022" y="1535185"/>
              <a:ext cx="2390235" cy="751375"/>
            </a:xfrm>
            <a:prstGeom prst="rect">
              <a:avLst/>
            </a:prstGeom>
            <a:noFill/>
          </p:spPr>
          <p:txBody>
            <a:bodyPr wrap="none" rtlCol="0">
              <a:spAutoFit/>
            </a:bodyPr>
            <a:lstStyle/>
            <a:p>
              <a:r>
                <a:rPr lang="lt-LT" sz="3600" dirty="0">
                  <a:solidFill>
                    <a:srgbClr val="FF0000"/>
                  </a:solidFill>
                </a:rPr>
                <a:t>Užburtas ratas</a:t>
              </a:r>
            </a:p>
            <a:p>
              <a:pPr>
                <a:spcBef>
                  <a:spcPts val="0"/>
                </a:spcBef>
              </a:pPr>
              <a:endParaRPr lang="lt-LT" sz="1400" b="0" i="1" dirty="0">
                <a:solidFill>
                  <a:srgbClr val="000000"/>
                </a:solidFill>
                <a:latin typeface="Arial"/>
              </a:endParaRPr>
            </a:p>
          </p:txBody>
        </p:sp>
        <p:sp>
          <p:nvSpPr>
            <p:cNvPr id="7" name="TextBox 6"/>
            <p:cNvSpPr txBox="1"/>
            <p:nvPr/>
          </p:nvSpPr>
          <p:spPr>
            <a:xfrm>
              <a:off x="3411039" y="3379299"/>
              <a:ext cx="2084582" cy="831880"/>
            </a:xfrm>
            <a:prstGeom prst="rect">
              <a:avLst/>
            </a:prstGeom>
            <a:noFill/>
          </p:spPr>
          <p:txBody>
            <a:bodyPr wrap="none" rtlCol="0">
              <a:spAutoFit/>
            </a:bodyPr>
            <a:lstStyle/>
            <a:p>
              <a:pPr>
                <a:spcBef>
                  <a:spcPts val="0"/>
                </a:spcBef>
              </a:pPr>
              <a:r>
                <a:rPr lang="en-US" sz="2800" dirty="0" err="1">
                  <a:solidFill>
                    <a:srgbClr val="000000"/>
                  </a:solidFill>
                  <a:latin typeface="Arial"/>
                </a:rPr>
                <a:t>Institucin</a:t>
              </a:r>
              <a:r>
                <a:rPr lang="lt-LT" sz="2800" dirty="0">
                  <a:solidFill>
                    <a:srgbClr val="000000"/>
                  </a:solidFill>
                  <a:latin typeface="Arial"/>
                </a:rPr>
                <a:t>ė</a:t>
              </a:r>
            </a:p>
            <a:p>
              <a:pPr>
                <a:spcBef>
                  <a:spcPts val="0"/>
                </a:spcBef>
              </a:pPr>
              <a:r>
                <a:rPr lang="lt-LT" sz="2800" dirty="0">
                  <a:solidFill>
                    <a:srgbClr val="000000"/>
                  </a:solidFill>
                  <a:latin typeface="Arial"/>
                </a:rPr>
                <a:t>priklausomybė</a:t>
              </a:r>
            </a:p>
          </p:txBody>
        </p:sp>
        <p:sp>
          <p:nvSpPr>
            <p:cNvPr id="8" name="TextBox 7"/>
            <p:cNvSpPr txBox="1"/>
            <p:nvPr/>
          </p:nvSpPr>
          <p:spPr>
            <a:xfrm>
              <a:off x="1427242" y="1966844"/>
              <a:ext cx="2365179" cy="869658"/>
            </a:xfrm>
            <a:prstGeom prst="rect">
              <a:avLst/>
            </a:prstGeom>
            <a:noFill/>
          </p:spPr>
          <p:txBody>
            <a:bodyPr wrap="square" rtlCol="0">
              <a:noAutofit/>
            </a:bodyPr>
            <a:lstStyle/>
            <a:p>
              <a:pPr>
                <a:spcBef>
                  <a:spcPts val="0"/>
                </a:spcBef>
              </a:pPr>
              <a:r>
                <a:rPr lang="lt-LT" sz="1800" dirty="0">
                  <a:solidFill>
                    <a:srgbClr val="000099"/>
                  </a:solidFill>
                </a:rPr>
                <a:t>Institucinė priklausomybė ir skurdo kultūros formavimas, visuomenės gamybinio potencialo sumažėjimas</a:t>
              </a:r>
              <a:endParaRPr lang="lt-LT" sz="1800" b="0" i="1" dirty="0">
                <a:solidFill>
                  <a:srgbClr val="000099"/>
                </a:solidFill>
                <a:latin typeface="Arial"/>
              </a:endParaRPr>
            </a:p>
          </p:txBody>
        </p:sp>
        <p:sp>
          <p:nvSpPr>
            <p:cNvPr id="12" name="Circular Arrow 11"/>
            <p:cNvSpPr/>
            <p:nvPr/>
          </p:nvSpPr>
          <p:spPr>
            <a:xfrm rot="3733799">
              <a:off x="4442282" y="2936416"/>
              <a:ext cx="1674728" cy="1232307"/>
            </a:xfrm>
            <a:prstGeom prst="circularArrow">
              <a:avLst>
                <a:gd name="adj1" fmla="val 12500"/>
                <a:gd name="adj2" fmla="val 1142319"/>
                <a:gd name="adj3" fmla="val 20457681"/>
                <a:gd name="adj4" fmla="val 12989671"/>
                <a:gd name="adj5" fmla="val 12500"/>
              </a:avLst>
            </a:prstGeom>
            <a:solidFill>
              <a:srgbClr val="C00000"/>
            </a:solidFill>
            <a:ln>
              <a:solidFill>
                <a:srgbClr val="C00000"/>
              </a:solidFill>
            </a:ln>
          </p:spPr>
          <p:txBody>
            <a:bodyPr vert="horz" wrap="square" lIns="91440" tIns="45720" rIns="91440" bIns="45720" numCol="1" rtlCol="0" anchor="t" anchorCtr="0" compatLnSpc="1">
              <a:prstTxWarp prst="textNoShape">
                <a:avLst/>
              </a:prstTxWarp>
              <a:spAutoFit/>
            </a:bodyPr>
            <a:lstStyle/>
            <a:p>
              <a:endParaRPr lang="lt-LT">
                <a:effectLst>
                  <a:outerShdw blurRad="38100" dist="38100" dir="2700000" algn="tl">
                    <a:srgbClr val="000000">
                      <a:alpha val="43137"/>
                    </a:srgbClr>
                  </a:outerShdw>
                </a:effectLst>
              </a:endParaRPr>
            </a:p>
          </p:txBody>
        </p:sp>
        <p:sp>
          <p:nvSpPr>
            <p:cNvPr id="14" name="TextBox 13"/>
            <p:cNvSpPr txBox="1"/>
            <p:nvPr/>
          </p:nvSpPr>
          <p:spPr>
            <a:xfrm>
              <a:off x="4893125" y="2010301"/>
              <a:ext cx="2453406" cy="869658"/>
            </a:xfrm>
            <a:prstGeom prst="rect">
              <a:avLst/>
            </a:prstGeom>
            <a:noFill/>
          </p:spPr>
          <p:txBody>
            <a:bodyPr wrap="square" rtlCol="0">
              <a:noAutofit/>
            </a:bodyPr>
            <a:lstStyle/>
            <a:p>
              <a:pPr>
                <a:spcBef>
                  <a:spcPts val="0"/>
                </a:spcBef>
              </a:pPr>
              <a:r>
                <a:rPr lang="lt-LT" sz="2000" dirty="0">
                  <a:solidFill>
                    <a:srgbClr val="000099"/>
                  </a:solidFill>
                </a:rPr>
                <a:t>Ilgalaikė pajamų ir gerovės nelygybė, </a:t>
              </a:r>
              <a:r>
                <a:rPr lang="lt-LT" sz="2000" dirty="0">
                  <a:solidFill>
                    <a:srgbClr val="FF0000"/>
                  </a:solidFill>
                </a:rPr>
                <a:t>savęs kaip pažeminto žmogaus suvokimas</a:t>
              </a:r>
              <a:endParaRPr lang="lt-LT" sz="2000" b="0" i="1" dirty="0">
                <a:solidFill>
                  <a:srgbClr val="FF0000"/>
                </a:solidFill>
                <a:latin typeface="Arial"/>
              </a:endParaRPr>
            </a:p>
          </p:txBody>
        </p:sp>
        <p:sp>
          <p:nvSpPr>
            <p:cNvPr id="15" name="TextBox 14"/>
            <p:cNvSpPr txBox="1"/>
            <p:nvPr/>
          </p:nvSpPr>
          <p:spPr>
            <a:xfrm>
              <a:off x="5374170" y="4071644"/>
              <a:ext cx="1966124" cy="869658"/>
            </a:xfrm>
            <a:prstGeom prst="rect">
              <a:avLst/>
            </a:prstGeom>
            <a:noFill/>
          </p:spPr>
          <p:txBody>
            <a:bodyPr wrap="square" rtlCol="0">
              <a:noAutofit/>
            </a:bodyPr>
            <a:lstStyle/>
            <a:p>
              <a:pPr>
                <a:spcBef>
                  <a:spcPts val="0"/>
                </a:spcBef>
              </a:pPr>
              <a:r>
                <a:rPr lang="lt-LT" sz="2000" dirty="0">
                  <a:solidFill>
                    <a:srgbClr val="000099"/>
                  </a:solidFill>
                </a:rPr>
                <a:t>Nepasitikėjimas savo jėgomis, </a:t>
              </a:r>
              <a:r>
                <a:rPr lang="lt-LT" sz="2000" dirty="0" err="1">
                  <a:solidFill>
                    <a:srgbClr val="000099"/>
                  </a:solidFill>
                </a:rPr>
                <a:t>savivertės</a:t>
              </a:r>
              <a:r>
                <a:rPr lang="lt-LT" sz="2000" dirty="0">
                  <a:solidFill>
                    <a:srgbClr val="000099"/>
                  </a:solidFill>
                </a:rPr>
                <a:t> praradimas</a:t>
              </a:r>
              <a:endParaRPr lang="lt-LT" sz="2000" b="0" i="1" dirty="0">
                <a:solidFill>
                  <a:srgbClr val="000099"/>
                </a:solidFill>
                <a:latin typeface="Arial"/>
              </a:endParaRPr>
            </a:p>
          </p:txBody>
        </p:sp>
        <p:sp>
          <p:nvSpPr>
            <p:cNvPr id="16" name="TextBox 15"/>
            <p:cNvSpPr txBox="1"/>
            <p:nvPr/>
          </p:nvSpPr>
          <p:spPr>
            <a:xfrm>
              <a:off x="2656994" y="5089023"/>
              <a:ext cx="3126042" cy="699381"/>
            </a:xfrm>
            <a:prstGeom prst="rect">
              <a:avLst/>
            </a:prstGeom>
            <a:noFill/>
          </p:spPr>
          <p:txBody>
            <a:bodyPr wrap="square" rtlCol="0">
              <a:noAutofit/>
            </a:bodyPr>
            <a:lstStyle/>
            <a:p>
              <a:r>
                <a:rPr lang="lt-LT" sz="2000" dirty="0">
                  <a:solidFill>
                    <a:srgbClr val="000099"/>
                  </a:solidFill>
                </a:rPr>
                <a:t>Ekonominių ambicijų sumažėjimas, užimtumo nestabilumas, vertybinių nuostatų kaita</a:t>
              </a:r>
              <a:endParaRPr lang="lt-LT" sz="2000" b="0" i="1" dirty="0">
                <a:solidFill>
                  <a:srgbClr val="000099"/>
                </a:solidFill>
                <a:latin typeface="Arial"/>
              </a:endParaRPr>
            </a:p>
          </p:txBody>
        </p:sp>
        <p:sp>
          <p:nvSpPr>
            <p:cNvPr id="17" name="TextBox 16"/>
            <p:cNvSpPr txBox="1"/>
            <p:nvPr/>
          </p:nvSpPr>
          <p:spPr>
            <a:xfrm>
              <a:off x="1159693" y="3721966"/>
              <a:ext cx="1966124" cy="869658"/>
            </a:xfrm>
            <a:prstGeom prst="rect">
              <a:avLst/>
            </a:prstGeom>
            <a:noFill/>
          </p:spPr>
          <p:txBody>
            <a:bodyPr wrap="square" rtlCol="0">
              <a:noAutofit/>
            </a:bodyPr>
            <a:lstStyle/>
            <a:p>
              <a:pPr>
                <a:spcBef>
                  <a:spcPts val="0"/>
                </a:spcBef>
              </a:pPr>
              <a:r>
                <a:rPr lang="lt-LT" sz="1800" dirty="0">
                  <a:solidFill>
                    <a:srgbClr val="000099"/>
                  </a:solidFill>
                </a:rPr>
                <a:t>Pajamų sumažėjimas, auganti priklausomybė nuo socialinės paramos, pasyvių nuostatų dominavimas</a:t>
              </a:r>
              <a:endParaRPr lang="lt-LT" sz="1800" b="0" i="1" dirty="0">
                <a:solidFill>
                  <a:srgbClr val="000099"/>
                </a:solidFill>
                <a:latin typeface="Arial"/>
              </a:endParaRPr>
            </a:p>
          </p:txBody>
        </p:sp>
        <p:sp>
          <p:nvSpPr>
            <p:cNvPr id="18" name="Circular Arrow 17"/>
            <p:cNvSpPr/>
            <p:nvPr/>
          </p:nvSpPr>
          <p:spPr>
            <a:xfrm rot="20999630">
              <a:off x="3562915" y="2353698"/>
              <a:ext cx="1674728" cy="1232307"/>
            </a:xfrm>
            <a:prstGeom prst="circularArrow">
              <a:avLst>
                <a:gd name="adj1" fmla="val 12500"/>
                <a:gd name="adj2" fmla="val 1142319"/>
                <a:gd name="adj3" fmla="val 20457681"/>
                <a:gd name="adj4" fmla="val 12989671"/>
                <a:gd name="adj5" fmla="val 12500"/>
              </a:avLst>
            </a:prstGeom>
            <a:solidFill>
              <a:srgbClr val="C00000"/>
            </a:solidFill>
            <a:ln>
              <a:solidFill>
                <a:srgbClr val="C00000"/>
              </a:solidFill>
            </a:ln>
          </p:spPr>
          <p:txBody>
            <a:bodyPr vert="horz" wrap="square" lIns="91440" tIns="45720" rIns="91440" bIns="45720" numCol="1" rtlCol="0" anchor="t" anchorCtr="0" compatLnSpc="1">
              <a:prstTxWarp prst="textNoShape">
                <a:avLst/>
              </a:prstTxWarp>
              <a:spAutoFit/>
            </a:bodyPr>
            <a:lstStyle/>
            <a:p>
              <a:endParaRPr lang="lt-LT">
                <a:effectLst>
                  <a:outerShdw blurRad="38100" dist="38100" dir="2700000" algn="tl">
                    <a:srgbClr val="000000">
                      <a:alpha val="43137"/>
                    </a:srgbClr>
                  </a:outerShdw>
                </a:effectLst>
              </a:endParaRPr>
            </a:p>
          </p:txBody>
        </p:sp>
        <p:sp>
          <p:nvSpPr>
            <p:cNvPr id="19" name="Circular Arrow 18"/>
            <p:cNvSpPr/>
            <p:nvPr/>
          </p:nvSpPr>
          <p:spPr>
            <a:xfrm rot="19582397" flipH="1" flipV="1">
              <a:off x="4136399" y="3890025"/>
              <a:ext cx="1674728" cy="1232307"/>
            </a:xfrm>
            <a:prstGeom prst="circularArrow">
              <a:avLst>
                <a:gd name="adj1" fmla="val 12500"/>
                <a:gd name="adj2" fmla="val 1142319"/>
                <a:gd name="adj3" fmla="val 20457681"/>
                <a:gd name="adj4" fmla="val 12989671"/>
                <a:gd name="adj5" fmla="val 12500"/>
              </a:avLst>
            </a:prstGeom>
            <a:solidFill>
              <a:srgbClr val="C00000"/>
            </a:solidFill>
            <a:ln>
              <a:solidFill>
                <a:srgbClr val="C00000"/>
              </a:solidFill>
            </a:ln>
          </p:spPr>
          <p:txBody>
            <a:bodyPr vert="horz" wrap="square" lIns="91440" tIns="45720" rIns="91440" bIns="45720" numCol="1" rtlCol="0" anchor="t" anchorCtr="0" compatLnSpc="1">
              <a:prstTxWarp prst="textNoShape">
                <a:avLst/>
              </a:prstTxWarp>
              <a:spAutoFit/>
            </a:bodyPr>
            <a:lstStyle/>
            <a:p>
              <a:endParaRPr lang="lt-LT">
                <a:effectLst>
                  <a:outerShdw blurRad="38100" dist="38100" dir="2700000" algn="tl">
                    <a:srgbClr val="000000">
                      <a:alpha val="43137"/>
                    </a:srgbClr>
                  </a:outerShdw>
                </a:effectLst>
              </a:endParaRPr>
            </a:p>
          </p:txBody>
        </p:sp>
        <p:sp>
          <p:nvSpPr>
            <p:cNvPr id="20" name="Circular Arrow 19"/>
            <p:cNvSpPr/>
            <p:nvPr/>
          </p:nvSpPr>
          <p:spPr>
            <a:xfrm rot="12473231">
              <a:off x="3000345" y="3839694"/>
              <a:ext cx="1674728" cy="1232307"/>
            </a:xfrm>
            <a:prstGeom prst="circularArrow">
              <a:avLst>
                <a:gd name="adj1" fmla="val 12500"/>
                <a:gd name="adj2" fmla="val 1142319"/>
                <a:gd name="adj3" fmla="val 20457681"/>
                <a:gd name="adj4" fmla="val 12989671"/>
                <a:gd name="adj5" fmla="val 12500"/>
              </a:avLst>
            </a:prstGeom>
            <a:solidFill>
              <a:srgbClr val="C00000"/>
            </a:solidFill>
            <a:ln>
              <a:solidFill>
                <a:srgbClr val="C00000"/>
              </a:solidFill>
            </a:ln>
          </p:spPr>
          <p:txBody>
            <a:bodyPr vert="horz" wrap="square" lIns="91440" tIns="45720" rIns="91440" bIns="45720" numCol="1" rtlCol="0" anchor="t" anchorCtr="0" compatLnSpc="1">
              <a:prstTxWarp prst="textNoShape">
                <a:avLst/>
              </a:prstTxWarp>
              <a:spAutoFit/>
            </a:bodyPr>
            <a:lstStyle/>
            <a:p>
              <a:endParaRPr lang="lt-LT">
                <a:effectLst>
                  <a:outerShdw blurRad="38100" dist="38100" dir="2700000" algn="tl">
                    <a:srgbClr val="000000">
                      <a:alpha val="43137"/>
                    </a:srgbClr>
                  </a:outerShdw>
                </a:effectLst>
              </a:endParaRPr>
            </a:p>
          </p:txBody>
        </p:sp>
        <p:sp>
          <p:nvSpPr>
            <p:cNvPr id="21" name="Circular Arrow 20"/>
            <p:cNvSpPr/>
            <p:nvPr/>
          </p:nvSpPr>
          <p:spPr>
            <a:xfrm rot="17327985">
              <a:off x="2647732" y="3033245"/>
              <a:ext cx="1674728" cy="1232307"/>
            </a:xfrm>
            <a:prstGeom prst="circularArrow">
              <a:avLst>
                <a:gd name="adj1" fmla="val 12500"/>
                <a:gd name="adj2" fmla="val 1142319"/>
                <a:gd name="adj3" fmla="val 20457681"/>
                <a:gd name="adj4" fmla="val 12989671"/>
                <a:gd name="adj5" fmla="val 12500"/>
              </a:avLst>
            </a:prstGeom>
            <a:solidFill>
              <a:srgbClr val="C00000"/>
            </a:solidFill>
            <a:ln>
              <a:solidFill>
                <a:srgbClr val="C00000"/>
              </a:solidFill>
            </a:ln>
          </p:spPr>
          <p:txBody>
            <a:bodyPr vert="horz" wrap="square" lIns="91440" tIns="45720" rIns="91440" bIns="45720" numCol="1" rtlCol="0" anchor="t" anchorCtr="0" compatLnSpc="1">
              <a:prstTxWarp prst="textNoShape">
                <a:avLst/>
              </a:prstTxWarp>
              <a:spAutoFit/>
            </a:bodyPr>
            <a:lstStyle/>
            <a:p>
              <a:endParaRPr lang="lt-LT">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31869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50198"/>
            <a:ext cx="8712200" cy="820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lt-LT" altLang="lt-LT" sz="4400" dirty="0">
                <a:effectLst/>
              </a:rPr>
              <a:t>Siekiant mažinti skurdą ir socialinę atskirtį (1)</a:t>
            </a:r>
          </a:p>
        </p:txBody>
      </p:sp>
      <p:sp>
        <p:nvSpPr>
          <p:cNvPr id="505859" name="Rectangle 3"/>
          <p:cNvSpPr>
            <a:spLocks noChangeArrowheads="1"/>
          </p:cNvSpPr>
          <p:nvPr/>
        </p:nvSpPr>
        <p:spPr bwMode="auto">
          <a:xfrm>
            <a:off x="0" y="1265505"/>
            <a:ext cx="9144000" cy="211138"/>
          </a:xfrm>
          <a:prstGeom prst="rect">
            <a:avLst/>
          </a:prstGeom>
          <a:solidFill>
            <a:srgbClr val="A50021"/>
          </a:solidFill>
          <a:ln w="9525">
            <a:solidFill>
              <a:srgbClr val="A50021"/>
            </a:solidFill>
            <a:miter lim="800000"/>
            <a:headEnd/>
            <a:tailEnd/>
          </a:ln>
          <a:effectLst/>
          <a:extLst/>
        </p:spPr>
        <p:txBody>
          <a:bodyPr wrap="none" anchor="ctr"/>
          <a:lstStyle/>
          <a:p>
            <a:pPr>
              <a:defRPr/>
            </a:pPr>
            <a:endParaRPr lang="lt-LT" altLang="lt-LT">
              <a:effectLst>
                <a:outerShdw blurRad="38100" dist="38100" dir="2700000" algn="tl">
                  <a:srgbClr val="000000"/>
                </a:outerShdw>
              </a:effectLst>
              <a:latin typeface="Times New Roman" charset="0"/>
            </a:endParaRPr>
          </a:p>
        </p:txBody>
      </p:sp>
      <p:sp>
        <p:nvSpPr>
          <p:cNvPr id="505860" name="Text Box 4"/>
          <p:cNvSpPr txBox="1">
            <a:spLocks noChangeArrowheads="1"/>
          </p:cNvSpPr>
          <p:nvPr/>
        </p:nvSpPr>
        <p:spPr bwMode="auto">
          <a:xfrm>
            <a:off x="203200" y="1793228"/>
            <a:ext cx="8839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eaLnBrk="1" hangingPunct="1">
              <a:spcBef>
                <a:spcPct val="0"/>
              </a:spcBef>
              <a:buSzPct val="120000"/>
            </a:pPr>
            <a:r>
              <a:rPr lang="lt-LT" sz="4400" dirty="0">
                <a:solidFill>
                  <a:srgbClr val="000099"/>
                </a:solidFill>
              </a:rPr>
              <a:t>Būtina žymiai efektyviau naudoti pajamas ir turtą kaip visuomenės raidą formuojančią jėgą, kuri šiandien </a:t>
            </a:r>
            <a:r>
              <a:rPr lang="lt-LT" sz="4400" dirty="0">
                <a:solidFill>
                  <a:srgbClr val="FF0000"/>
                </a:solidFill>
              </a:rPr>
              <a:t>dėl augančios gerovės nelygybės vis labiau atlieka socialinės destrukcijos funkciją</a:t>
            </a:r>
            <a:r>
              <a:rPr lang="lt-LT" sz="4400" dirty="0">
                <a:solidFill>
                  <a:srgbClr val="000099"/>
                </a:solidFill>
              </a:rPr>
              <a:t>.</a:t>
            </a:r>
          </a:p>
        </p:txBody>
      </p:sp>
    </p:spTree>
    <p:extLst>
      <p:ext uri="{BB962C8B-B14F-4D97-AF65-F5344CB8AC3E}">
        <p14:creationId xmlns:p14="http://schemas.microsoft.com/office/powerpoint/2010/main" val="2859329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P spid="50586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50198"/>
            <a:ext cx="8712200" cy="820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lt-LT" altLang="lt-LT" sz="4400" dirty="0">
                <a:effectLst/>
              </a:rPr>
              <a:t>Siekiant mažinti skurdą ir socialinę atskirtį (2)</a:t>
            </a:r>
          </a:p>
        </p:txBody>
      </p:sp>
      <p:sp>
        <p:nvSpPr>
          <p:cNvPr id="505859" name="Rectangle 3"/>
          <p:cNvSpPr>
            <a:spLocks noChangeArrowheads="1"/>
          </p:cNvSpPr>
          <p:nvPr/>
        </p:nvSpPr>
        <p:spPr bwMode="auto">
          <a:xfrm>
            <a:off x="0" y="1265505"/>
            <a:ext cx="9144000" cy="211138"/>
          </a:xfrm>
          <a:prstGeom prst="rect">
            <a:avLst/>
          </a:prstGeom>
          <a:solidFill>
            <a:srgbClr val="A50021"/>
          </a:solidFill>
          <a:ln w="9525">
            <a:solidFill>
              <a:srgbClr val="A50021"/>
            </a:solidFill>
            <a:miter lim="800000"/>
            <a:headEnd/>
            <a:tailEnd/>
          </a:ln>
          <a:effectLst/>
          <a:extLst/>
        </p:spPr>
        <p:txBody>
          <a:bodyPr wrap="none" anchor="ctr"/>
          <a:lstStyle/>
          <a:p>
            <a:pPr>
              <a:defRPr/>
            </a:pPr>
            <a:endParaRPr lang="lt-LT" altLang="lt-LT">
              <a:effectLst>
                <a:outerShdw blurRad="38100" dist="38100" dir="2700000" algn="tl">
                  <a:srgbClr val="000000"/>
                </a:outerShdw>
              </a:effectLst>
              <a:latin typeface="Times New Roman" charset="0"/>
            </a:endParaRPr>
          </a:p>
        </p:txBody>
      </p:sp>
      <p:sp>
        <p:nvSpPr>
          <p:cNvPr id="505860" name="Text Box 4"/>
          <p:cNvSpPr txBox="1">
            <a:spLocks noChangeArrowheads="1"/>
          </p:cNvSpPr>
          <p:nvPr/>
        </p:nvSpPr>
        <p:spPr bwMode="auto">
          <a:xfrm>
            <a:off x="203200" y="1642916"/>
            <a:ext cx="8839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algn="just" eaLnBrk="1" hangingPunct="1">
              <a:spcBef>
                <a:spcPct val="0"/>
              </a:spcBef>
              <a:buSzPct val="120000"/>
            </a:pPr>
            <a:r>
              <a:rPr lang="lt-LT" sz="4400" dirty="0">
                <a:solidFill>
                  <a:srgbClr val="000099"/>
                </a:solidFill>
              </a:rPr>
              <a:t>1) Pirmiausia reikia </a:t>
            </a:r>
            <a:r>
              <a:rPr lang="lt-LT" sz="4400" dirty="0">
                <a:solidFill>
                  <a:srgbClr val="FF0000"/>
                </a:solidFill>
              </a:rPr>
              <a:t>ekonominėmis priemonėmis </a:t>
            </a:r>
            <a:r>
              <a:rPr lang="lt-LT" sz="4400" dirty="0">
                <a:solidFill>
                  <a:srgbClr val="000099"/>
                </a:solidFill>
              </a:rPr>
              <a:t>kryptingai mažinti pajamų nelygybę (tarp šalių bei šalių viduje). Būtinos tarptautinės iniciatyvos, tačiau ir nacionalinio lygio sprendimai gali būti iki tam tikro laipsnio veiksmingos.</a:t>
            </a:r>
            <a:endParaRPr lang="lt-LT" sz="3600" dirty="0">
              <a:solidFill>
                <a:srgbClr val="000099"/>
              </a:solidFill>
            </a:endParaRPr>
          </a:p>
        </p:txBody>
      </p:sp>
    </p:spTree>
    <p:extLst>
      <p:ext uri="{BB962C8B-B14F-4D97-AF65-F5344CB8AC3E}">
        <p14:creationId xmlns:p14="http://schemas.microsoft.com/office/powerpoint/2010/main" val="4258353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P spid="50586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50198"/>
            <a:ext cx="8712200" cy="820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lt-LT" altLang="lt-LT" sz="4400" dirty="0">
                <a:effectLst/>
              </a:rPr>
              <a:t>Siekiant mažinti skurdą ir socialinę atskirtį (3)</a:t>
            </a:r>
          </a:p>
        </p:txBody>
      </p:sp>
      <p:sp>
        <p:nvSpPr>
          <p:cNvPr id="505859" name="Rectangle 3"/>
          <p:cNvSpPr>
            <a:spLocks noChangeArrowheads="1"/>
          </p:cNvSpPr>
          <p:nvPr/>
        </p:nvSpPr>
        <p:spPr bwMode="auto">
          <a:xfrm>
            <a:off x="0" y="1265505"/>
            <a:ext cx="9144000" cy="211138"/>
          </a:xfrm>
          <a:prstGeom prst="rect">
            <a:avLst/>
          </a:prstGeom>
          <a:solidFill>
            <a:srgbClr val="A50021"/>
          </a:solidFill>
          <a:ln w="9525">
            <a:solidFill>
              <a:srgbClr val="A50021"/>
            </a:solidFill>
            <a:miter lim="800000"/>
            <a:headEnd/>
            <a:tailEnd/>
          </a:ln>
          <a:effectLst/>
          <a:extLst/>
        </p:spPr>
        <p:txBody>
          <a:bodyPr wrap="none" anchor="ctr"/>
          <a:lstStyle/>
          <a:p>
            <a:pPr>
              <a:defRPr/>
            </a:pPr>
            <a:endParaRPr lang="lt-LT" altLang="lt-LT">
              <a:effectLst>
                <a:outerShdw blurRad="38100" dist="38100" dir="2700000" algn="tl">
                  <a:srgbClr val="000000"/>
                </a:outerShdw>
              </a:effectLst>
              <a:latin typeface="Times New Roman" charset="0"/>
            </a:endParaRPr>
          </a:p>
        </p:txBody>
      </p:sp>
      <p:sp>
        <p:nvSpPr>
          <p:cNvPr id="505860" name="Text Box 4"/>
          <p:cNvSpPr txBox="1">
            <a:spLocks noChangeArrowheads="1"/>
          </p:cNvSpPr>
          <p:nvPr/>
        </p:nvSpPr>
        <p:spPr bwMode="auto">
          <a:xfrm>
            <a:off x="203200" y="1567760"/>
            <a:ext cx="8839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algn="just" eaLnBrk="1" hangingPunct="1">
              <a:spcBef>
                <a:spcPct val="0"/>
              </a:spcBef>
              <a:buSzPct val="120000"/>
            </a:pPr>
            <a:r>
              <a:rPr lang="lt-LT" sz="3600" dirty="0">
                <a:solidFill>
                  <a:srgbClr val="000099"/>
                </a:solidFill>
              </a:rPr>
              <a:t>2) Nacionaliniame lygmenyje būtina didinti </a:t>
            </a:r>
            <a:r>
              <a:rPr lang="lt-LT" sz="3600" dirty="0">
                <a:solidFill>
                  <a:srgbClr val="FF0000"/>
                </a:solidFill>
              </a:rPr>
              <a:t>socialinės apsaugos ir švietimo politikos sinergiją</a:t>
            </a:r>
            <a:r>
              <a:rPr lang="lt-LT" sz="3600" dirty="0">
                <a:solidFill>
                  <a:srgbClr val="000099"/>
                </a:solidFill>
              </a:rPr>
              <a:t>, didinant švietimo politikos vaidmenį socialinės atskirties mažinimo srityje. Šiam tikslui švietimas turi ne tiek akcentuoti žinių bei kompetencijų įsigijimą, kiek </a:t>
            </a:r>
            <a:r>
              <a:rPr lang="lt-LT" sz="3600" u="sng" dirty="0" err="1">
                <a:solidFill>
                  <a:srgbClr val="000099"/>
                </a:solidFill>
              </a:rPr>
              <a:t>prosocialinio</a:t>
            </a:r>
            <a:r>
              <a:rPr lang="lt-LT" sz="3600" u="sng" dirty="0">
                <a:solidFill>
                  <a:srgbClr val="000099"/>
                </a:solidFill>
              </a:rPr>
              <a:t> aktyvumo motyvacijos formavimą</a:t>
            </a:r>
            <a:r>
              <a:rPr lang="lt-LT" sz="3600" dirty="0">
                <a:solidFill>
                  <a:srgbClr val="000099"/>
                </a:solidFill>
              </a:rPr>
              <a:t> per asmens pilnavertės savirealizacijos atskleidimą.</a:t>
            </a:r>
          </a:p>
        </p:txBody>
      </p:sp>
    </p:spTree>
    <p:extLst>
      <p:ext uri="{BB962C8B-B14F-4D97-AF65-F5344CB8AC3E}">
        <p14:creationId xmlns:p14="http://schemas.microsoft.com/office/powerpoint/2010/main" val="4258353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P spid="505860"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9" name="Rectangle 3"/>
          <p:cNvSpPr>
            <a:spLocks noChangeArrowheads="1"/>
          </p:cNvSpPr>
          <p:nvPr/>
        </p:nvSpPr>
        <p:spPr bwMode="auto">
          <a:xfrm>
            <a:off x="0" y="685576"/>
            <a:ext cx="9144000" cy="211137"/>
          </a:xfrm>
          <a:prstGeom prst="rect">
            <a:avLst/>
          </a:prstGeom>
          <a:solidFill>
            <a:srgbClr val="A50021"/>
          </a:solidFill>
          <a:ln w="9525">
            <a:solidFill>
              <a:srgbClr val="A50021"/>
            </a:solidFill>
            <a:miter lim="800000"/>
            <a:headEnd/>
            <a:tailEnd/>
          </a:ln>
          <a:effectLst/>
          <a:extLst/>
        </p:spPr>
        <p:txBody>
          <a:bodyPr wrap="none" anchor="ctr"/>
          <a:lstStyle/>
          <a:p>
            <a:pPr marL="0" marR="0" lvl="0" indent="0" algn="ctr" defTabSz="914400" rtl="0" eaLnBrk="1" fontAlgn="base" latinLnBrk="0" hangingPunct="1">
              <a:lnSpc>
                <a:spcPct val="100000"/>
              </a:lnSpc>
              <a:spcBef>
                <a:spcPct val="50000"/>
              </a:spcBef>
              <a:spcAft>
                <a:spcPct val="0"/>
              </a:spcAft>
              <a:buClr>
                <a:srgbClr val="CA0026"/>
              </a:buClr>
              <a:buSzPct val="160000"/>
              <a:buFontTx/>
              <a:buNone/>
              <a:tabLst/>
              <a:defRPr/>
            </a:pPr>
            <a:endParaRPr kumimoji="0" lang="lt-LT" altLang="lt-LT" sz="2200" b="1" i="0" u="none" strike="noStrike" kern="1200" cap="none" spc="0" normalizeH="0" baseline="0" noProof="0" dirty="0">
              <a:ln>
                <a:noFill/>
              </a:ln>
              <a:solidFill>
                <a:srgbClr val="CC0000"/>
              </a:solidFill>
              <a:effectLst>
                <a:outerShdw blurRad="38100" dist="38100" dir="2700000" algn="tl">
                  <a:srgbClr val="000000"/>
                </a:outerShdw>
              </a:effectLst>
              <a:uLnTx/>
              <a:uFillTx/>
              <a:latin typeface="Times New Roman" charset="0"/>
              <a:ea typeface="+mn-ea"/>
              <a:cs typeface="+mn-cs"/>
            </a:endParaRPr>
          </a:p>
        </p:txBody>
      </p:sp>
      <p:sp>
        <p:nvSpPr>
          <p:cNvPr id="505860" name="Text Box 4"/>
          <p:cNvSpPr txBox="1">
            <a:spLocks noChangeArrowheads="1"/>
          </p:cNvSpPr>
          <p:nvPr/>
        </p:nvSpPr>
        <p:spPr bwMode="auto">
          <a:xfrm>
            <a:off x="32999" y="2174528"/>
            <a:ext cx="9042400" cy="2308324"/>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ts val="1200"/>
              </a:spcBef>
              <a:spcAft>
                <a:spcPct val="0"/>
              </a:spcAft>
              <a:buClr>
                <a:srgbClr val="CA0026"/>
              </a:buClr>
              <a:buSzPct val="120000"/>
              <a:buFontTx/>
              <a:buNone/>
              <a:tabLst/>
              <a:defRPr/>
            </a:pPr>
            <a:r>
              <a:rPr kumimoji="0" lang="lt-LT" altLang="lt-LT" sz="7200" b="1" i="1" u="none" strike="noStrike" kern="1200" cap="none" spc="0" normalizeH="0" baseline="0" noProof="0" dirty="0">
                <a:ln>
                  <a:noFill/>
                </a:ln>
                <a:solidFill>
                  <a:srgbClr val="FF0000"/>
                </a:solidFill>
                <a:effectLst/>
                <a:uLnTx/>
                <a:uFillTx/>
                <a:latin typeface="Arial" pitchFamily="34" charset="0"/>
                <a:ea typeface="+mn-ea"/>
                <a:cs typeface="+mn-cs"/>
              </a:rPr>
              <a:t>Profesinių sąjungų vaidmuo</a:t>
            </a:r>
          </a:p>
        </p:txBody>
      </p:sp>
      <p:sp>
        <p:nvSpPr>
          <p:cNvPr id="2" name="Title 1"/>
          <p:cNvSpPr>
            <a:spLocks noGrp="1"/>
          </p:cNvSpPr>
          <p:nvPr>
            <p:ph type="title"/>
          </p:nvPr>
        </p:nvSpPr>
        <p:spPr/>
        <p:txBody>
          <a:bodyPr/>
          <a:lstStyle/>
          <a:p>
            <a:endParaRPr lang="lt-LT"/>
          </a:p>
        </p:txBody>
      </p:sp>
    </p:spTree>
    <p:extLst>
      <p:ext uri="{BB962C8B-B14F-4D97-AF65-F5344CB8AC3E}">
        <p14:creationId xmlns:p14="http://schemas.microsoft.com/office/powerpoint/2010/main" val="330467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5860">
                                            <p:txEl>
                                              <p:pRg st="0" end="0"/>
                                            </p:txEl>
                                          </p:spTgt>
                                        </p:tgtEl>
                                        <p:attrNameLst>
                                          <p:attrName>style.visibility</p:attrName>
                                        </p:attrNameLst>
                                      </p:cBhvr>
                                      <p:to>
                                        <p:strVal val="visible"/>
                                      </p:to>
                                    </p:set>
                                    <p:animEffect transition="in" filter="dissolve">
                                      <p:cBhvr>
                                        <p:cTn id="7" dur="500"/>
                                        <p:tgtEl>
                                          <p:spTgt spid="5058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84"/>
            <a:ext cx="8229600" cy="1143000"/>
          </a:xfrm>
        </p:spPr>
        <p:txBody>
          <a:bodyPr/>
          <a:lstStyle/>
          <a:p>
            <a:pPr algn="ctr"/>
            <a:r>
              <a:rPr lang="lt-LT" sz="2400" dirty="0">
                <a:solidFill>
                  <a:srgbClr val="FF0000"/>
                </a:solidFill>
                <a:effectLst/>
              </a:rPr>
              <a:t>Narystės profesinėje sąjungoje ir aukščiausių pajamų darbuotojų (</a:t>
            </a:r>
            <a:r>
              <a:rPr lang="lt-LT" sz="2400" b="0" dirty="0" err="1">
                <a:solidFill>
                  <a:srgbClr val="FF0000"/>
                </a:solidFill>
                <a:effectLst/>
              </a:rPr>
              <a:t>top</a:t>
            </a:r>
            <a:r>
              <a:rPr lang="lt-LT" sz="2400" b="0" dirty="0">
                <a:solidFill>
                  <a:srgbClr val="FF0000"/>
                </a:solidFill>
                <a:effectLst/>
              </a:rPr>
              <a:t> 10%</a:t>
            </a:r>
            <a:r>
              <a:rPr lang="lt-LT" sz="2400" dirty="0">
                <a:solidFill>
                  <a:srgbClr val="FF0000"/>
                </a:solidFill>
                <a:effectLst/>
              </a:rPr>
              <a:t>) pasisavinamų pajamų dalies dinamika JAV, 1917–2012 metais</a:t>
            </a:r>
            <a:br>
              <a:rPr lang="lt-LT" dirty="0">
                <a:effectLst/>
              </a:rPr>
            </a:br>
            <a:endParaRPr lang="lt-LT" dirty="0"/>
          </a:p>
        </p:txBody>
      </p:sp>
      <p:graphicFrame>
        <p:nvGraphicFramePr>
          <p:cNvPr id="4" name="Content Placeholder 3"/>
          <p:cNvGraphicFramePr>
            <a:graphicFrameLocks noGrp="1"/>
          </p:cNvGraphicFramePr>
          <p:nvPr>
            <p:ph idx="1"/>
            <p:extLst/>
          </p:nvPr>
        </p:nvGraphicFramePr>
        <p:xfrm>
          <a:off x="457200" y="113403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394447" y="5715000"/>
            <a:ext cx="8606118" cy="948690"/>
          </a:xfrm>
          <a:prstGeom prst="rect">
            <a:avLst/>
          </a:prstGeom>
        </p:spPr>
        <p:txBody>
          <a:bodyPr/>
          <a:lst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t-LT" sz="1200" b="0" i="0" u="none" strike="noStrike" kern="1200" cap="none" spc="0" normalizeH="0" baseline="0" noProof="0" dirty="0" err="1">
                <a:ln>
                  <a:noFill/>
                </a:ln>
                <a:solidFill>
                  <a:srgbClr val="000066"/>
                </a:solidFill>
                <a:effectLst/>
                <a:uLnTx/>
                <a:uFillTx/>
                <a:latin typeface="Arial"/>
                <a:ea typeface="+mj-ea"/>
                <a:cs typeface="+mj-cs"/>
              </a:rPr>
              <a:t>Source</a:t>
            </a:r>
            <a:r>
              <a:rPr kumimoji="0" lang="lt-LT" sz="1200" b="0" i="0" u="none" strike="noStrike" kern="1200" cap="none" spc="0" normalizeH="0" baseline="0" noProof="0" dirty="0">
                <a:ln>
                  <a:noFill/>
                </a:ln>
                <a:solidFill>
                  <a:srgbClr val="000066"/>
                </a:solidFill>
                <a:effectLst/>
                <a:uLnTx/>
                <a:uFillTx/>
                <a:latin typeface="Arial"/>
                <a:ea typeface="+mj-ea"/>
                <a:cs typeface="+mj-cs"/>
              </a:rPr>
              <a:t>: Data </a:t>
            </a:r>
            <a:r>
              <a:rPr kumimoji="0" lang="lt-LT" sz="1200" b="0" i="0" u="none" strike="noStrike" kern="1200" cap="none" spc="0" normalizeH="0" baseline="0" noProof="0" dirty="0" err="1">
                <a:ln>
                  <a:noFill/>
                </a:ln>
                <a:solidFill>
                  <a:srgbClr val="000066"/>
                </a:solidFill>
                <a:effectLst/>
                <a:uLnTx/>
                <a:uFillTx/>
                <a:latin typeface="Arial"/>
                <a:ea typeface="+mj-ea"/>
                <a:cs typeface="+mj-cs"/>
              </a:rPr>
              <a:t>on</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union</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density</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follow</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the</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composite</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series</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found</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in</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Historical</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Statistics</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of</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the</a:t>
            </a:r>
            <a:r>
              <a:rPr kumimoji="0" lang="lt-LT" sz="1200" b="0" i="0" u="none" strike="noStrike" kern="1200" cap="none" spc="0" normalizeH="0" baseline="0" noProof="0" dirty="0">
                <a:ln>
                  <a:noFill/>
                </a:ln>
                <a:solidFill>
                  <a:srgbClr val="000066"/>
                </a:solidFill>
                <a:effectLst/>
                <a:uLnTx/>
                <a:uFillTx/>
                <a:latin typeface="Arial"/>
                <a:ea typeface="+mj-ea"/>
                <a:cs typeface="+mj-cs"/>
              </a:rPr>
              <a:t> United </a:t>
            </a:r>
            <a:r>
              <a:rPr kumimoji="0" lang="lt-LT" sz="1200" b="0" i="0" u="none" strike="noStrike" kern="1200" cap="none" spc="0" normalizeH="0" baseline="0" noProof="0" dirty="0" err="1">
                <a:ln>
                  <a:noFill/>
                </a:ln>
                <a:solidFill>
                  <a:srgbClr val="000066"/>
                </a:solidFill>
                <a:effectLst/>
                <a:uLnTx/>
                <a:uFillTx/>
                <a:latin typeface="Arial"/>
                <a:ea typeface="+mj-ea"/>
                <a:cs typeface="+mj-cs"/>
              </a:rPr>
              <a:t>States</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updated</a:t>
            </a:r>
            <a:r>
              <a:rPr kumimoji="0" lang="lt-LT" sz="1200" b="0" i="0" u="none" strike="noStrike" kern="1200" cap="none" spc="0" normalizeH="0" baseline="0" noProof="0" dirty="0">
                <a:ln>
                  <a:noFill/>
                </a:ln>
                <a:solidFill>
                  <a:srgbClr val="000066"/>
                </a:solidFill>
                <a:effectLst/>
                <a:uLnTx/>
                <a:uFillTx/>
                <a:latin typeface="Arial"/>
                <a:ea typeface="+mj-ea"/>
                <a:cs typeface="+mj-cs"/>
              </a:rPr>
              <a:t> to 2012 </a:t>
            </a:r>
            <a:r>
              <a:rPr kumimoji="0" lang="lt-LT" sz="1200" b="0" i="0" u="none" strike="noStrike" kern="1200" cap="none" spc="0" normalizeH="0" baseline="0" noProof="0" dirty="0" err="1">
                <a:ln>
                  <a:noFill/>
                </a:ln>
                <a:solidFill>
                  <a:srgbClr val="000066"/>
                </a:solidFill>
                <a:effectLst/>
                <a:uLnTx/>
                <a:uFillTx/>
                <a:latin typeface="Arial"/>
                <a:ea typeface="+mj-ea"/>
                <a:cs typeface="+mj-cs"/>
              </a:rPr>
              <a:t>from</a:t>
            </a:r>
            <a:r>
              <a:rPr kumimoji="0" lang="lt-LT" sz="1200" b="0" i="0" u="none" strike="noStrike" kern="1200" cap="none" spc="0" normalizeH="0" baseline="0" noProof="0" dirty="0">
                <a:ln>
                  <a:noFill/>
                </a:ln>
                <a:solidFill>
                  <a:srgbClr val="000066"/>
                </a:solidFill>
                <a:effectLst/>
                <a:uLnTx/>
                <a:uFillTx/>
                <a:latin typeface="Arial"/>
                <a:ea typeface="+mj-ea"/>
                <a:cs typeface="+mj-cs"/>
              </a:rPr>
              <a:t> unionstats.com. </a:t>
            </a:r>
            <a:r>
              <a:rPr kumimoji="0" lang="lt-LT" sz="1200" b="0" i="0" u="none" strike="noStrike" kern="1200" cap="none" spc="0" normalizeH="0" baseline="0" noProof="0" dirty="0" err="1">
                <a:ln>
                  <a:noFill/>
                </a:ln>
                <a:solidFill>
                  <a:srgbClr val="000066"/>
                </a:solidFill>
                <a:effectLst/>
                <a:uLnTx/>
                <a:uFillTx/>
                <a:latin typeface="Arial"/>
                <a:ea typeface="+mj-ea"/>
                <a:cs typeface="+mj-cs"/>
              </a:rPr>
              <a:t>Income</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inequality</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share</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of</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income</a:t>
            </a:r>
            <a:r>
              <a:rPr kumimoji="0" lang="lt-LT" sz="1200" b="0" i="0" u="none" strike="noStrike" kern="1200" cap="none" spc="0" normalizeH="0" baseline="0" noProof="0" dirty="0">
                <a:ln>
                  <a:noFill/>
                </a:ln>
                <a:solidFill>
                  <a:srgbClr val="000066"/>
                </a:solidFill>
                <a:effectLst/>
                <a:uLnTx/>
                <a:uFillTx/>
                <a:latin typeface="Arial"/>
                <a:ea typeface="+mj-ea"/>
                <a:cs typeface="+mj-cs"/>
              </a:rPr>
              <a:t> to </a:t>
            </a:r>
            <a:r>
              <a:rPr kumimoji="0" lang="lt-LT" sz="1200" b="0" i="0" u="none" strike="noStrike" kern="1200" cap="none" spc="0" normalizeH="0" baseline="0" noProof="0" dirty="0" err="1">
                <a:ln>
                  <a:noFill/>
                </a:ln>
                <a:solidFill>
                  <a:srgbClr val="000066"/>
                </a:solidFill>
                <a:effectLst/>
                <a:uLnTx/>
                <a:uFillTx/>
                <a:latin typeface="Arial"/>
                <a:ea typeface="+mj-ea"/>
                <a:cs typeface="+mj-cs"/>
              </a:rPr>
              <a:t>top</a:t>
            </a:r>
            <a:r>
              <a:rPr kumimoji="0" lang="lt-LT" sz="1200" b="0" i="0" u="none" strike="noStrike" kern="1200" cap="none" spc="0" normalizeH="0" baseline="0" noProof="0" dirty="0">
                <a:ln>
                  <a:noFill/>
                </a:ln>
                <a:solidFill>
                  <a:srgbClr val="000066"/>
                </a:solidFill>
                <a:effectLst/>
                <a:uLnTx/>
                <a:uFillTx/>
                <a:latin typeface="Arial"/>
                <a:ea typeface="+mj-ea"/>
                <a:cs typeface="+mj-cs"/>
              </a:rPr>
              <a:t> 10%) </a:t>
            </a:r>
            <a:r>
              <a:rPr kumimoji="0" lang="lt-LT" sz="1200" b="0" i="0" u="none" strike="noStrike" kern="1200" cap="none" spc="0" normalizeH="0" baseline="0" noProof="0" dirty="0" err="1">
                <a:ln>
                  <a:noFill/>
                </a:ln>
                <a:solidFill>
                  <a:srgbClr val="000066"/>
                </a:solidFill>
                <a:effectLst/>
                <a:uLnTx/>
                <a:uFillTx/>
                <a:latin typeface="Arial"/>
                <a:ea typeface="+mj-ea"/>
                <a:cs typeface="+mj-cs"/>
              </a:rPr>
              <a:t>from</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Piketty</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and</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Saez</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Income</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Inequality</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in</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the</a:t>
            </a:r>
            <a:r>
              <a:rPr kumimoji="0" lang="lt-LT" sz="1200" b="0" i="0" u="none" strike="noStrike" kern="1200" cap="none" spc="0" normalizeH="0" baseline="0" noProof="0" dirty="0">
                <a:ln>
                  <a:noFill/>
                </a:ln>
                <a:solidFill>
                  <a:srgbClr val="000066"/>
                </a:solidFill>
                <a:effectLst/>
                <a:uLnTx/>
                <a:uFillTx/>
                <a:latin typeface="Arial"/>
                <a:ea typeface="+mj-ea"/>
                <a:cs typeface="+mj-cs"/>
              </a:rPr>
              <a:t> United </a:t>
            </a:r>
            <a:r>
              <a:rPr kumimoji="0" lang="lt-LT" sz="1200" b="0" i="0" u="none" strike="noStrike" kern="1200" cap="none" spc="0" normalizeH="0" baseline="0" noProof="0" dirty="0" err="1">
                <a:ln>
                  <a:noFill/>
                </a:ln>
                <a:solidFill>
                  <a:srgbClr val="000066"/>
                </a:solidFill>
                <a:effectLst/>
                <a:uLnTx/>
                <a:uFillTx/>
                <a:latin typeface="Arial"/>
                <a:ea typeface="+mj-ea"/>
                <a:cs typeface="+mj-cs"/>
              </a:rPr>
              <a:t>States</a:t>
            </a:r>
            <a:r>
              <a:rPr kumimoji="0" lang="lt-LT" sz="1200" b="0" i="0" u="none" strike="noStrike" kern="1200" cap="none" spc="0" normalizeH="0" baseline="0" noProof="0" dirty="0">
                <a:ln>
                  <a:noFill/>
                </a:ln>
                <a:solidFill>
                  <a:srgbClr val="000066"/>
                </a:solidFill>
                <a:effectLst/>
                <a:uLnTx/>
                <a:uFillTx/>
                <a:latin typeface="Arial"/>
                <a:ea typeface="+mj-ea"/>
                <a:cs typeface="+mj-cs"/>
              </a:rPr>
              <a:t>, 1913-1998, </a:t>
            </a:r>
            <a:r>
              <a:rPr kumimoji="0" lang="lt-LT" sz="1200" b="0" i="0" u="none" strike="noStrike" kern="1200" cap="none" spc="0" normalizeH="0" baseline="0" noProof="0" dirty="0" err="1">
                <a:ln>
                  <a:noFill/>
                </a:ln>
                <a:solidFill>
                  <a:srgbClr val="000066"/>
                </a:solidFill>
                <a:effectLst/>
                <a:uLnTx/>
                <a:uFillTx/>
                <a:latin typeface="Arial"/>
                <a:ea typeface="+mj-ea"/>
                <a:cs typeface="+mj-cs"/>
              </a:rPr>
              <a:t>Quarterly</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Journal</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of</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Economics</a:t>
            </a:r>
            <a:r>
              <a:rPr kumimoji="0" lang="lt-LT" sz="1200" b="0" i="0" u="none" strike="noStrike" kern="1200" cap="none" spc="0" normalizeH="0" baseline="0" noProof="0" dirty="0">
                <a:ln>
                  <a:noFill/>
                </a:ln>
                <a:solidFill>
                  <a:srgbClr val="000066"/>
                </a:solidFill>
                <a:effectLst/>
                <a:uLnTx/>
                <a:uFillTx/>
                <a:latin typeface="Arial"/>
                <a:ea typeface="+mj-ea"/>
                <a:cs typeface="+mj-cs"/>
              </a:rPr>
              <a:t>, 118(1), 2003, 1–39. </a:t>
            </a:r>
            <a:r>
              <a:rPr kumimoji="0" lang="lt-LT" sz="1200" b="0" i="0" u="none" strike="noStrike" kern="1200" cap="none" spc="0" normalizeH="0" baseline="0" noProof="0" dirty="0" err="1">
                <a:ln>
                  <a:noFill/>
                </a:ln>
                <a:solidFill>
                  <a:srgbClr val="000066"/>
                </a:solidFill>
                <a:effectLst/>
                <a:uLnTx/>
                <a:uFillTx/>
                <a:latin typeface="Arial"/>
                <a:ea typeface="+mj-ea"/>
                <a:cs typeface="+mj-cs"/>
              </a:rPr>
              <a:t>Updated</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and</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downloadable</a:t>
            </a:r>
            <a:r>
              <a:rPr kumimoji="0" lang="lt-LT" sz="1200" b="0" i="0" u="none" strike="noStrike" kern="1200" cap="none" spc="0" normalizeH="0" baseline="0" noProof="0" dirty="0">
                <a:ln>
                  <a:noFill/>
                </a:ln>
                <a:solidFill>
                  <a:srgbClr val="000066"/>
                </a:solidFill>
                <a:effectLst/>
                <a:uLnTx/>
                <a:uFillTx/>
                <a:latin typeface="Arial"/>
                <a:ea typeface="+mj-ea"/>
                <a:cs typeface="+mj-cs"/>
              </a:rPr>
              <a:t> data, </a:t>
            </a:r>
            <a:r>
              <a:rPr kumimoji="0" lang="lt-LT" sz="1200" b="0" i="0" u="none" strike="noStrike" kern="1200" cap="none" spc="0" normalizeH="0" baseline="0" noProof="0" dirty="0" err="1">
                <a:ln>
                  <a:noFill/>
                </a:ln>
                <a:solidFill>
                  <a:srgbClr val="000066"/>
                </a:solidFill>
                <a:effectLst/>
                <a:uLnTx/>
                <a:uFillTx/>
                <a:latin typeface="Arial"/>
                <a:ea typeface="+mj-ea"/>
                <a:cs typeface="+mj-cs"/>
              </a:rPr>
              <a:t>for</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this</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series</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and</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other</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countries</a:t>
            </a:r>
            <a:r>
              <a:rPr kumimoji="0" lang="lt-LT" sz="1200" b="0" i="0" u="none" strike="noStrike" kern="1200" cap="none" spc="0" normalizeH="0" baseline="0" noProof="0" dirty="0">
                <a:ln>
                  <a:noFill/>
                </a:ln>
                <a:solidFill>
                  <a:srgbClr val="000066"/>
                </a:solidFill>
                <a:effectLst/>
                <a:uLnTx/>
                <a:uFillTx/>
                <a:latin typeface="Arial"/>
                <a:ea typeface="+mj-ea"/>
                <a:cs typeface="+mj-cs"/>
              </a:rPr>
              <a:t>, are </a:t>
            </a:r>
            <a:r>
              <a:rPr kumimoji="0" lang="lt-LT" sz="1200" b="0" i="0" u="none" strike="noStrike" kern="1200" cap="none" spc="0" normalizeH="0" baseline="0" noProof="0" dirty="0" err="1">
                <a:ln>
                  <a:noFill/>
                </a:ln>
                <a:solidFill>
                  <a:srgbClr val="000066"/>
                </a:solidFill>
                <a:effectLst/>
                <a:uLnTx/>
                <a:uFillTx/>
                <a:latin typeface="Arial"/>
                <a:ea typeface="+mj-ea"/>
                <a:cs typeface="+mj-cs"/>
              </a:rPr>
              <a:t>available</a:t>
            </a:r>
            <a:r>
              <a:rPr kumimoji="0" lang="lt-LT" sz="1200" b="0" i="0" u="none" strike="noStrike" kern="1200" cap="none" spc="0" normalizeH="0" baseline="0" noProof="0" dirty="0">
                <a:ln>
                  <a:noFill/>
                </a:ln>
                <a:solidFill>
                  <a:srgbClr val="000066"/>
                </a:solidFill>
                <a:effectLst/>
                <a:uLnTx/>
                <a:uFillTx/>
                <a:latin typeface="Arial"/>
                <a:ea typeface="+mj-ea"/>
                <a:cs typeface="+mj-cs"/>
              </a:rPr>
              <a:t>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The</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World's</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Top</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Income</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Database</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Updated</a:t>
            </a:r>
            <a:r>
              <a:rPr kumimoji="0" lang="lt-LT" sz="1200" b="0" i="0" u="none" strike="noStrike" kern="1200" cap="none" spc="0" normalizeH="0" baseline="0" noProof="0" dirty="0">
                <a:ln>
                  <a:noFill/>
                </a:ln>
                <a:solidFill>
                  <a:srgbClr val="000066"/>
                </a:solidFill>
                <a:effectLst/>
                <a:uLnTx/>
                <a:uFillTx/>
                <a:latin typeface="Arial"/>
                <a:ea typeface="+mj-ea"/>
                <a:cs typeface="+mj-cs"/>
              </a:rPr>
              <a:t> </a:t>
            </a:r>
            <a:r>
              <a:rPr kumimoji="0" lang="lt-LT" sz="1200" b="0" i="0" u="none" strike="noStrike" kern="1200" cap="none" spc="0" normalizeH="0" baseline="0" noProof="0" dirty="0" err="1">
                <a:ln>
                  <a:noFill/>
                </a:ln>
                <a:solidFill>
                  <a:srgbClr val="000066"/>
                </a:solidFill>
                <a:effectLst/>
                <a:uLnTx/>
                <a:uFillTx/>
                <a:latin typeface="Arial"/>
                <a:ea typeface="+mj-ea"/>
                <a:cs typeface="+mj-cs"/>
              </a:rPr>
              <a:t>September</a:t>
            </a:r>
            <a:r>
              <a:rPr kumimoji="0" lang="lt-LT" sz="1200" b="0" i="0" u="none" strike="noStrike" kern="1200" cap="none" spc="0" normalizeH="0" baseline="0" noProof="0" dirty="0">
                <a:ln>
                  <a:noFill/>
                </a:ln>
                <a:solidFill>
                  <a:srgbClr val="000066"/>
                </a:solidFill>
                <a:effectLst/>
                <a:uLnTx/>
                <a:uFillTx/>
                <a:latin typeface="Arial"/>
                <a:ea typeface="+mj-ea"/>
                <a:cs typeface="+mj-cs"/>
              </a:rPr>
              <a:t> 2013.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lt-LT" sz="1400" b="1" i="0" u="none" strike="noStrike" kern="0" cap="none" spc="0" normalizeH="0" baseline="0" noProof="0" dirty="0">
              <a:ln>
                <a:noFill/>
              </a:ln>
              <a:solidFill>
                <a:srgbClr val="000066"/>
              </a:solidFill>
              <a:effectLst>
                <a:outerShdw blurRad="38100" dist="38100" dir="2700000" algn="tl">
                  <a:srgbClr val="000000"/>
                </a:outerShdw>
              </a:effectLst>
              <a:uLnTx/>
              <a:uFillTx/>
              <a:latin typeface="Arial"/>
              <a:ea typeface="+mj-ea"/>
              <a:cs typeface="+mj-cs"/>
            </a:endParaRPr>
          </a:p>
        </p:txBody>
      </p:sp>
    </p:spTree>
    <p:extLst>
      <p:ext uri="{BB962C8B-B14F-4D97-AF65-F5344CB8AC3E}">
        <p14:creationId xmlns:p14="http://schemas.microsoft.com/office/powerpoint/2010/main" val="244730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362179" y="-19548"/>
            <a:ext cx="8466137" cy="82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lt-LT" altLang="lt-LT" sz="5400" dirty="0">
                <a:effectLst/>
              </a:rPr>
              <a:t>ĮŽANGA</a:t>
            </a:r>
          </a:p>
        </p:txBody>
      </p:sp>
      <p:sp>
        <p:nvSpPr>
          <p:cNvPr id="505859" name="Rectangle 3"/>
          <p:cNvSpPr>
            <a:spLocks noChangeArrowheads="1"/>
          </p:cNvSpPr>
          <p:nvPr/>
        </p:nvSpPr>
        <p:spPr bwMode="auto">
          <a:xfrm>
            <a:off x="0" y="949736"/>
            <a:ext cx="9144000" cy="211137"/>
          </a:xfrm>
          <a:prstGeom prst="rect">
            <a:avLst/>
          </a:prstGeom>
          <a:solidFill>
            <a:srgbClr val="A50021"/>
          </a:solidFill>
          <a:ln w="9525">
            <a:solidFill>
              <a:srgbClr val="A50021"/>
            </a:solidFill>
            <a:miter lim="800000"/>
            <a:headEnd/>
            <a:tailEnd/>
          </a:ln>
          <a:effectLst/>
          <a:extLst/>
        </p:spPr>
        <p:txBody>
          <a:bodyPr wrap="none" anchor="ctr"/>
          <a:lstStyle/>
          <a:p>
            <a:pPr>
              <a:defRPr/>
            </a:pPr>
            <a:endParaRPr lang="lt-LT" altLang="lt-LT" dirty="0">
              <a:effectLst>
                <a:outerShdw blurRad="38100" dist="38100" dir="2700000" algn="tl">
                  <a:srgbClr val="000000"/>
                </a:outerShdw>
              </a:effectLst>
              <a:latin typeface="Times New Roman" charset="0"/>
            </a:endParaRPr>
          </a:p>
        </p:txBody>
      </p:sp>
      <p:sp>
        <p:nvSpPr>
          <p:cNvPr id="505860" name="Text Box 4"/>
          <p:cNvSpPr txBox="1">
            <a:spLocks noChangeArrowheads="1"/>
          </p:cNvSpPr>
          <p:nvPr/>
        </p:nvSpPr>
        <p:spPr bwMode="auto">
          <a:xfrm>
            <a:off x="200047" y="1281230"/>
            <a:ext cx="9042400" cy="3477875"/>
          </a:xfrm>
          <a:prstGeom prst="rect">
            <a:avLst/>
          </a:prstGeom>
          <a:noFill/>
          <a:ln w="15875">
            <a:noFill/>
            <a:miter lim="800000"/>
            <a:headEnd/>
            <a:tailEnd/>
          </a:ln>
        </p:spPr>
        <p:txBody>
          <a:bodyPr>
            <a:spAutoFit/>
          </a:bodyPr>
          <a:lstStyle/>
          <a:p>
            <a:pPr algn="l">
              <a:spcBef>
                <a:spcPts val="1200"/>
              </a:spcBef>
              <a:buSzPct val="120000"/>
              <a:defRPr/>
            </a:pPr>
            <a:r>
              <a:rPr lang="lt-LT" altLang="lt-LT" sz="4000" i="1" dirty="0">
                <a:solidFill>
                  <a:srgbClr val="0033CC"/>
                </a:solidFill>
                <a:latin typeface="Arial" pitchFamily="34" charset="0"/>
              </a:rPr>
              <a:t>1) Skurdas yra nelygybės pasekmė;</a:t>
            </a:r>
          </a:p>
          <a:p>
            <a:pPr algn="l">
              <a:spcBef>
                <a:spcPts val="1200"/>
              </a:spcBef>
              <a:buSzPct val="120000"/>
              <a:defRPr/>
            </a:pPr>
            <a:endParaRPr lang="lt-LT" altLang="lt-LT" sz="4000" i="1" dirty="0">
              <a:solidFill>
                <a:srgbClr val="0033CC"/>
              </a:solidFill>
              <a:latin typeface="Arial" pitchFamily="34" charset="0"/>
            </a:endParaRPr>
          </a:p>
          <a:p>
            <a:pPr algn="l">
              <a:spcBef>
                <a:spcPts val="1200"/>
              </a:spcBef>
              <a:buSzPct val="120000"/>
              <a:defRPr/>
            </a:pPr>
            <a:r>
              <a:rPr lang="lt-LT" altLang="lt-LT" sz="4000" i="1" dirty="0">
                <a:solidFill>
                  <a:srgbClr val="0033CC"/>
                </a:solidFill>
                <a:latin typeface="Arial" pitchFamily="34" charset="0"/>
              </a:rPr>
              <a:t> 2) ... „visuotinės gerovės pažadas ne tik, kad buvo sulaužytas, bet ir atšauktas“  </a:t>
            </a:r>
            <a:r>
              <a:rPr lang="lt-LT" altLang="lt-LT" sz="2800" i="1" dirty="0">
                <a:solidFill>
                  <a:srgbClr val="000066"/>
                </a:solidFill>
                <a:latin typeface="Arial" pitchFamily="34" charset="0"/>
              </a:rPr>
              <a:t>(prof. Z. </a:t>
            </a:r>
            <a:r>
              <a:rPr lang="lt-LT" altLang="lt-LT" sz="2800" i="1" dirty="0" err="1">
                <a:solidFill>
                  <a:srgbClr val="000066"/>
                </a:solidFill>
                <a:latin typeface="Arial" pitchFamily="34" charset="0"/>
              </a:rPr>
              <a:t>Bauman</a:t>
            </a:r>
            <a:r>
              <a:rPr lang="lt-LT" altLang="lt-LT" sz="2800" i="1" dirty="0">
                <a:solidFill>
                  <a:srgbClr val="000066"/>
                </a:solidFill>
                <a:latin typeface="Arial" pitchFamily="34" charset="0"/>
              </a:rPr>
              <a:t>)</a:t>
            </a:r>
          </a:p>
        </p:txBody>
      </p:sp>
    </p:spTree>
    <p:extLst>
      <p:ext uri="{BB962C8B-B14F-4D97-AF65-F5344CB8AC3E}">
        <p14:creationId xmlns:p14="http://schemas.microsoft.com/office/powerpoint/2010/main" val="2289524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2" end="2"/>
                                            </p:txEl>
                                          </p:spTgt>
                                        </p:tgtEl>
                                        <p:attrNameLst>
                                          <p:attrName>style.visibility</p:attrName>
                                        </p:attrNameLst>
                                      </p:cBhvr>
                                      <p:to>
                                        <p:strVal val="visible"/>
                                      </p:to>
                                    </p:set>
                                    <p:animEffect transition="in" filter="dissolve">
                                      <p:cBhvr>
                                        <p:cTn id="17" dur="500"/>
                                        <p:tgtEl>
                                          <p:spTgt spid="5058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P spid="50586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50198"/>
            <a:ext cx="8712200" cy="820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lt-LT" altLang="lt-LT" sz="4400" dirty="0">
                <a:effectLst/>
              </a:rPr>
              <a:t>Profesinių sąjungų vaidmuo (1)</a:t>
            </a:r>
          </a:p>
        </p:txBody>
      </p:sp>
      <p:sp>
        <p:nvSpPr>
          <p:cNvPr id="505859" name="Rectangle 3"/>
          <p:cNvSpPr>
            <a:spLocks noChangeArrowheads="1"/>
          </p:cNvSpPr>
          <p:nvPr/>
        </p:nvSpPr>
        <p:spPr bwMode="auto">
          <a:xfrm>
            <a:off x="0" y="633039"/>
            <a:ext cx="9144000" cy="228135"/>
          </a:xfrm>
          <a:prstGeom prst="rect">
            <a:avLst/>
          </a:prstGeom>
          <a:solidFill>
            <a:srgbClr val="A50021"/>
          </a:solidFill>
          <a:ln w="9525">
            <a:solidFill>
              <a:srgbClr val="A50021"/>
            </a:solidFill>
            <a:miter lim="800000"/>
            <a:headEnd/>
            <a:tailEnd/>
          </a:ln>
          <a:effectLst/>
          <a:extLst/>
        </p:spPr>
        <p:txBody>
          <a:bodyPr wrap="none" anchor="ctr"/>
          <a:lstStyle/>
          <a:p>
            <a:pPr marL="0" marR="0" lvl="0" indent="0" algn="ctr" defTabSz="914400" rtl="0" eaLnBrk="1" fontAlgn="base" latinLnBrk="0" hangingPunct="1">
              <a:lnSpc>
                <a:spcPct val="100000"/>
              </a:lnSpc>
              <a:spcBef>
                <a:spcPct val="50000"/>
              </a:spcBef>
              <a:spcAft>
                <a:spcPct val="0"/>
              </a:spcAft>
              <a:buClr>
                <a:srgbClr val="CA0026"/>
              </a:buClr>
              <a:buSzPct val="160000"/>
              <a:buFontTx/>
              <a:buNone/>
              <a:tabLst/>
              <a:defRPr/>
            </a:pPr>
            <a:endParaRPr kumimoji="0" lang="lt-LT" altLang="lt-LT" sz="2200" b="1" i="0" u="none" strike="noStrike" kern="1200" cap="none" spc="0" normalizeH="0" baseline="0" noProof="0">
              <a:ln>
                <a:noFill/>
              </a:ln>
              <a:solidFill>
                <a:srgbClr val="CC0000"/>
              </a:solidFill>
              <a:effectLst>
                <a:outerShdw blurRad="38100" dist="38100" dir="2700000" algn="tl">
                  <a:srgbClr val="000000"/>
                </a:outerShdw>
              </a:effectLst>
              <a:uLnTx/>
              <a:uFillTx/>
              <a:latin typeface="Times New Roman" charset="0"/>
              <a:ea typeface="+mn-ea"/>
              <a:cs typeface="+mn-cs"/>
            </a:endParaRPr>
          </a:p>
        </p:txBody>
      </p:sp>
      <p:sp>
        <p:nvSpPr>
          <p:cNvPr id="505860" name="Text Box 4"/>
          <p:cNvSpPr txBox="1">
            <a:spLocks noChangeArrowheads="1"/>
          </p:cNvSpPr>
          <p:nvPr/>
        </p:nvSpPr>
        <p:spPr bwMode="auto">
          <a:xfrm>
            <a:off x="168032" y="957115"/>
            <a:ext cx="8839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
                <a:srgbClr val="CA0026"/>
              </a:buClr>
              <a:buSzPct val="120000"/>
              <a:buFontTx/>
              <a:buNone/>
              <a:tabLst/>
              <a:defRPr/>
            </a:pPr>
            <a:r>
              <a:rPr kumimoji="0" lang="lt-LT" sz="4400" b="1" i="0" u="none" strike="noStrike" kern="1200" cap="none" spc="0" normalizeH="0" baseline="0" noProof="0" dirty="0">
                <a:ln>
                  <a:noFill/>
                </a:ln>
                <a:solidFill>
                  <a:srgbClr val="000099"/>
                </a:solidFill>
                <a:effectLst/>
                <a:uLnTx/>
                <a:uFillTx/>
                <a:latin typeface="Times New Roman" pitchFamily="18" charset="0"/>
                <a:ea typeface="+mn-ea"/>
                <a:cs typeface="+mn-cs"/>
              </a:rPr>
              <a:t>1) Didina pelno paskirstymo tolygumą;</a:t>
            </a:r>
          </a:p>
          <a:p>
            <a:pPr marL="0" marR="0" lvl="0" indent="0" algn="just" defTabSz="914400" rtl="0" eaLnBrk="1" fontAlgn="base" latinLnBrk="0" hangingPunct="1">
              <a:lnSpc>
                <a:spcPct val="100000"/>
              </a:lnSpc>
              <a:spcBef>
                <a:spcPct val="0"/>
              </a:spcBef>
              <a:spcAft>
                <a:spcPct val="0"/>
              </a:spcAft>
              <a:buClr>
                <a:srgbClr val="CA0026"/>
              </a:buClr>
              <a:buSzPct val="120000"/>
              <a:buFontTx/>
              <a:buNone/>
              <a:tabLst/>
              <a:defRPr/>
            </a:pPr>
            <a:r>
              <a:rPr kumimoji="0" lang="lt-LT" sz="4400" b="1" i="0" u="none" strike="noStrike" kern="1200" cap="none" spc="0" normalizeH="0" baseline="0" noProof="0" dirty="0">
                <a:ln>
                  <a:noFill/>
                </a:ln>
                <a:solidFill>
                  <a:srgbClr val="000099"/>
                </a:solidFill>
                <a:effectLst/>
                <a:uLnTx/>
                <a:uFillTx/>
                <a:latin typeface="Times New Roman" pitchFamily="18" charset="0"/>
                <a:ea typeface="+mn-ea"/>
                <a:cs typeface="+mn-cs"/>
              </a:rPr>
              <a:t>2)</a:t>
            </a:r>
            <a:r>
              <a:rPr kumimoji="0" lang="lt-LT" sz="4400" b="1" i="0" u="none" strike="noStrike" kern="1200" cap="none" spc="0" normalizeH="0" noProof="0" dirty="0">
                <a:ln>
                  <a:noFill/>
                </a:ln>
                <a:solidFill>
                  <a:srgbClr val="000099"/>
                </a:solidFill>
                <a:effectLst/>
                <a:uLnTx/>
                <a:uFillTx/>
                <a:latin typeface="Times New Roman" pitchFamily="18" charset="0"/>
                <a:ea typeface="+mn-ea"/>
                <a:cs typeface="+mn-cs"/>
              </a:rPr>
              <a:t> Mažina pajamų nelygybę;</a:t>
            </a:r>
          </a:p>
          <a:p>
            <a:pPr marL="0" marR="0" lvl="0" indent="0" algn="just" defTabSz="914400" rtl="0" eaLnBrk="1" fontAlgn="base" latinLnBrk="0" hangingPunct="1">
              <a:lnSpc>
                <a:spcPct val="100000"/>
              </a:lnSpc>
              <a:spcBef>
                <a:spcPct val="0"/>
              </a:spcBef>
              <a:spcAft>
                <a:spcPct val="0"/>
              </a:spcAft>
              <a:buClr>
                <a:srgbClr val="CA0026"/>
              </a:buClr>
              <a:buSzPct val="120000"/>
              <a:buFontTx/>
              <a:buNone/>
              <a:tabLst/>
              <a:defRPr/>
            </a:pPr>
            <a:r>
              <a:rPr lang="lt-LT" sz="4400" baseline="0" dirty="0">
                <a:solidFill>
                  <a:srgbClr val="000099"/>
                </a:solidFill>
              </a:rPr>
              <a:t>3) Didina darbo santykių socialinį jautrumą;</a:t>
            </a:r>
          </a:p>
          <a:p>
            <a:pPr marL="0" marR="0" lvl="0" indent="0" algn="just" defTabSz="914400" rtl="0" eaLnBrk="1" fontAlgn="base" latinLnBrk="0" hangingPunct="1">
              <a:lnSpc>
                <a:spcPct val="100000"/>
              </a:lnSpc>
              <a:spcBef>
                <a:spcPct val="0"/>
              </a:spcBef>
              <a:spcAft>
                <a:spcPct val="0"/>
              </a:spcAft>
              <a:buClr>
                <a:srgbClr val="CA0026"/>
              </a:buClr>
              <a:buSzPct val="120000"/>
              <a:buFontTx/>
              <a:buNone/>
              <a:tabLst/>
              <a:defRPr/>
            </a:pPr>
            <a:r>
              <a:rPr kumimoji="0" lang="lt-LT" sz="4400" b="1" i="0" u="none" strike="noStrike" kern="1200" cap="none" spc="0" normalizeH="0" baseline="0" noProof="0" dirty="0">
                <a:ln>
                  <a:noFill/>
                </a:ln>
                <a:solidFill>
                  <a:srgbClr val="000099"/>
                </a:solidFill>
                <a:effectLst/>
                <a:uLnTx/>
                <a:uFillTx/>
                <a:latin typeface="Times New Roman" pitchFamily="18" charset="0"/>
                <a:ea typeface="+mn-ea"/>
                <a:cs typeface="+mn-cs"/>
              </a:rPr>
              <a:t>4) Didina darbuotojų pasitenkinimą darbo sferoje (šalies darbo rinkos patrauklumą).</a:t>
            </a:r>
            <a:endParaRPr kumimoji="0" lang="lt-LT" sz="3600" b="1" i="0" u="none" strike="noStrike" kern="1200" cap="none" spc="0" normalizeH="0" baseline="0" noProof="0" dirty="0">
              <a:ln>
                <a:noFill/>
              </a:ln>
              <a:solidFill>
                <a:srgbClr val="0000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51132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1" end="1"/>
                                            </p:txEl>
                                          </p:spTgt>
                                        </p:tgtEl>
                                        <p:attrNameLst>
                                          <p:attrName>style.visibility</p:attrName>
                                        </p:attrNameLst>
                                      </p:cBhvr>
                                      <p:to>
                                        <p:strVal val="visible"/>
                                      </p:to>
                                    </p:set>
                                    <p:animEffect transition="in" filter="dissolve">
                                      <p:cBhvr>
                                        <p:cTn id="17" dur="500"/>
                                        <p:tgtEl>
                                          <p:spTgt spid="5058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5860">
                                            <p:txEl>
                                              <p:pRg st="2" end="2"/>
                                            </p:txEl>
                                          </p:spTgt>
                                        </p:tgtEl>
                                        <p:attrNameLst>
                                          <p:attrName>style.visibility</p:attrName>
                                        </p:attrNameLst>
                                      </p:cBhvr>
                                      <p:to>
                                        <p:strVal val="visible"/>
                                      </p:to>
                                    </p:set>
                                    <p:animEffect transition="in" filter="dissolve">
                                      <p:cBhvr>
                                        <p:cTn id="22" dur="500"/>
                                        <p:tgtEl>
                                          <p:spTgt spid="5058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5860">
                                            <p:txEl>
                                              <p:pRg st="3" end="3"/>
                                            </p:txEl>
                                          </p:spTgt>
                                        </p:tgtEl>
                                        <p:attrNameLst>
                                          <p:attrName>style.visibility</p:attrName>
                                        </p:attrNameLst>
                                      </p:cBhvr>
                                      <p:to>
                                        <p:strVal val="visible"/>
                                      </p:to>
                                    </p:set>
                                    <p:animEffect transition="in" filter="dissolve">
                                      <p:cBhvr>
                                        <p:cTn id="27" dur="500"/>
                                        <p:tgtEl>
                                          <p:spTgt spid="5058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P spid="505860"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50198"/>
            <a:ext cx="8712200" cy="820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lt-LT" altLang="lt-LT" sz="4400" dirty="0">
                <a:effectLst/>
              </a:rPr>
              <a:t>Profesinių sąjungų vaidmuo (2)</a:t>
            </a:r>
          </a:p>
        </p:txBody>
      </p:sp>
      <p:sp>
        <p:nvSpPr>
          <p:cNvPr id="505859" name="Rectangle 3"/>
          <p:cNvSpPr>
            <a:spLocks noChangeArrowheads="1"/>
          </p:cNvSpPr>
          <p:nvPr/>
        </p:nvSpPr>
        <p:spPr bwMode="auto">
          <a:xfrm>
            <a:off x="0" y="633039"/>
            <a:ext cx="9144000" cy="228135"/>
          </a:xfrm>
          <a:prstGeom prst="rect">
            <a:avLst/>
          </a:prstGeom>
          <a:solidFill>
            <a:srgbClr val="A50021"/>
          </a:solidFill>
          <a:ln w="9525">
            <a:solidFill>
              <a:srgbClr val="A50021"/>
            </a:solidFill>
            <a:miter lim="800000"/>
            <a:headEnd/>
            <a:tailEnd/>
          </a:ln>
          <a:effectLst/>
          <a:extLst/>
        </p:spPr>
        <p:txBody>
          <a:bodyPr wrap="none" anchor="ctr"/>
          <a:lstStyle/>
          <a:p>
            <a:pPr marL="0" marR="0" lvl="0" indent="0" algn="ctr" defTabSz="914400" rtl="0" eaLnBrk="1" fontAlgn="base" latinLnBrk="0" hangingPunct="1">
              <a:lnSpc>
                <a:spcPct val="100000"/>
              </a:lnSpc>
              <a:spcBef>
                <a:spcPct val="50000"/>
              </a:spcBef>
              <a:spcAft>
                <a:spcPct val="0"/>
              </a:spcAft>
              <a:buClr>
                <a:srgbClr val="CA0026"/>
              </a:buClr>
              <a:buSzPct val="160000"/>
              <a:buFontTx/>
              <a:buNone/>
              <a:tabLst/>
              <a:defRPr/>
            </a:pPr>
            <a:endParaRPr kumimoji="0" lang="lt-LT" altLang="lt-LT" sz="2200" b="1" i="0" u="none" strike="noStrike" kern="1200" cap="none" spc="0" normalizeH="0" baseline="0" noProof="0">
              <a:ln>
                <a:noFill/>
              </a:ln>
              <a:solidFill>
                <a:srgbClr val="CC0000"/>
              </a:solidFill>
              <a:effectLst>
                <a:outerShdw blurRad="38100" dist="38100" dir="2700000" algn="tl">
                  <a:srgbClr val="000000"/>
                </a:outerShdw>
              </a:effectLst>
              <a:uLnTx/>
              <a:uFillTx/>
              <a:latin typeface="Times New Roman" charset="0"/>
              <a:ea typeface="+mn-ea"/>
              <a:cs typeface="+mn-cs"/>
            </a:endParaRPr>
          </a:p>
        </p:txBody>
      </p:sp>
      <p:sp>
        <p:nvSpPr>
          <p:cNvPr id="505860" name="Text Box 4"/>
          <p:cNvSpPr txBox="1">
            <a:spLocks noChangeArrowheads="1"/>
          </p:cNvSpPr>
          <p:nvPr/>
        </p:nvSpPr>
        <p:spPr bwMode="auto">
          <a:xfrm>
            <a:off x="168032" y="957115"/>
            <a:ext cx="8839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
                <a:srgbClr val="CA0026"/>
              </a:buClr>
              <a:buSzPct val="120000"/>
              <a:buFontTx/>
              <a:buNone/>
              <a:tabLst/>
              <a:defRPr/>
            </a:pPr>
            <a:r>
              <a:rPr kumimoji="0" lang="lt-LT" sz="4400" b="1" i="0" u="none" strike="noStrike" kern="1200" cap="none" spc="0" normalizeH="0" baseline="0" noProof="0" dirty="0">
                <a:ln>
                  <a:noFill/>
                </a:ln>
                <a:solidFill>
                  <a:srgbClr val="000099"/>
                </a:solidFill>
                <a:effectLst/>
                <a:uLnTx/>
                <a:uFillTx/>
                <a:latin typeface="Times New Roman" pitchFamily="18" charset="0"/>
                <a:ea typeface="+mn-ea"/>
                <a:cs typeface="+mn-cs"/>
              </a:rPr>
              <a:t>5) Mažina neskaidrių veiksmų įmonės</a:t>
            </a:r>
            <a:r>
              <a:rPr kumimoji="0" lang="lt-LT" sz="4400" b="1" i="0" u="none" strike="noStrike" kern="1200" cap="none" spc="0" normalizeH="0" noProof="0" dirty="0">
                <a:ln>
                  <a:noFill/>
                </a:ln>
                <a:solidFill>
                  <a:srgbClr val="000099"/>
                </a:solidFill>
                <a:effectLst/>
                <a:uLnTx/>
                <a:uFillTx/>
                <a:latin typeface="Times New Roman" pitchFamily="18" charset="0"/>
                <a:ea typeface="+mn-ea"/>
                <a:cs typeface="+mn-cs"/>
              </a:rPr>
              <a:t> lygmenyje galimybes</a:t>
            </a:r>
            <a:r>
              <a:rPr kumimoji="0" lang="lt-LT" sz="4400" b="1" i="0" u="none" strike="noStrike" kern="1200" cap="none" spc="0" normalizeH="0" baseline="0" noProof="0" dirty="0">
                <a:ln>
                  <a:noFill/>
                </a:ln>
                <a:solidFill>
                  <a:srgbClr val="000099"/>
                </a:solidFill>
                <a:effectLst/>
                <a:uLnTx/>
                <a:uFillTx/>
                <a:latin typeface="Times New Roman" pitchFamily="18" charset="0"/>
                <a:ea typeface="+mn-ea"/>
                <a:cs typeface="+mn-cs"/>
              </a:rPr>
              <a:t>;</a:t>
            </a:r>
          </a:p>
          <a:p>
            <a:pPr marL="0" marR="0" lvl="0" indent="0" algn="just" defTabSz="914400" rtl="0" eaLnBrk="1" fontAlgn="base" latinLnBrk="0" hangingPunct="1">
              <a:lnSpc>
                <a:spcPct val="100000"/>
              </a:lnSpc>
              <a:spcBef>
                <a:spcPct val="0"/>
              </a:spcBef>
              <a:spcAft>
                <a:spcPct val="0"/>
              </a:spcAft>
              <a:buClr>
                <a:srgbClr val="CA0026"/>
              </a:buClr>
              <a:buSzPct val="120000"/>
              <a:buFontTx/>
              <a:buNone/>
              <a:tabLst/>
              <a:defRPr/>
            </a:pPr>
            <a:r>
              <a:rPr lang="lt-LT" sz="4400" dirty="0">
                <a:solidFill>
                  <a:srgbClr val="000099"/>
                </a:solidFill>
              </a:rPr>
              <a:t>6</a:t>
            </a:r>
            <a:r>
              <a:rPr kumimoji="0" lang="lt-LT" sz="4400" b="1" i="0" u="none" strike="noStrike" kern="1200" cap="none" spc="0" normalizeH="0" baseline="0" noProof="0" dirty="0">
                <a:ln>
                  <a:noFill/>
                </a:ln>
                <a:solidFill>
                  <a:srgbClr val="000099"/>
                </a:solidFill>
                <a:effectLst/>
                <a:uLnTx/>
                <a:uFillTx/>
                <a:latin typeface="Times New Roman" pitchFamily="18" charset="0"/>
                <a:ea typeface="+mn-ea"/>
                <a:cs typeface="+mn-cs"/>
              </a:rPr>
              <a:t>) Mažina darbdavio pasisavinamą pelno dalį;</a:t>
            </a:r>
          </a:p>
          <a:p>
            <a:pPr marL="0" marR="0" lvl="0" indent="0" algn="just" defTabSz="914400" rtl="0" eaLnBrk="1" fontAlgn="base" latinLnBrk="0" hangingPunct="1">
              <a:lnSpc>
                <a:spcPct val="100000"/>
              </a:lnSpc>
              <a:spcBef>
                <a:spcPct val="0"/>
              </a:spcBef>
              <a:spcAft>
                <a:spcPct val="0"/>
              </a:spcAft>
              <a:buClr>
                <a:srgbClr val="CA0026"/>
              </a:buClr>
              <a:buSzPct val="120000"/>
              <a:buFontTx/>
              <a:buNone/>
              <a:tabLst/>
              <a:defRPr/>
            </a:pPr>
            <a:r>
              <a:rPr kumimoji="0" lang="lt-LT" sz="4400" b="1" i="0" u="none" strike="noStrike" kern="1200" cap="none" spc="0" normalizeH="0" baseline="0" noProof="0" dirty="0">
                <a:ln>
                  <a:noFill/>
                </a:ln>
                <a:solidFill>
                  <a:srgbClr val="000099"/>
                </a:solidFill>
                <a:effectLst/>
                <a:uLnTx/>
                <a:uFillTx/>
                <a:latin typeface="Times New Roman" pitchFamily="18" charset="0"/>
                <a:ea typeface="+mn-ea"/>
                <a:cs typeface="+mn-cs"/>
              </a:rPr>
              <a:t>7) Didina darbo išteklių panaudojimo efektyvumą.</a:t>
            </a:r>
            <a:endParaRPr kumimoji="0" lang="lt-LT" sz="3600" b="1" i="0" u="none" strike="noStrike" kern="1200" cap="none" spc="0" normalizeH="0" baseline="0" noProof="0" dirty="0">
              <a:ln>
                <a:noFill/>
              </a:ln>
              <a:solidFill>
                <a:srgbClr val="0000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04142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1" end="1"/>
                                            </p:txEl>
                                          </p:spTgt>
                                        </p:tgtEl>
                                        <p:attrNameLst>
                                          <p:attrName>style.visibility</p:attrName>
                                        </p:attrNameLst>
                                      </p:cBhvr>
                                      <p:to>
                                        <p:strVal val="visible"/>
                                      </p:to>
                                    </p:set>
                                    <p:animEffect transition="in" filter="dissolve">
                                      <p:cBhvr>
                                        <p:cTn id="17" dur="500"/>
                                        <p:tgtEl>
                                          <p:spTgt spid="5058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5860">
                                            <p:txEl>
                                              <p:pRg st="2" end="2"/>
                                            </p:txEl>
                                          </p:spTgt>
                                        </p:tgtEl>
                                        <p:attrNameLst>
                                          <p:attrName>style.visibility</p:attrName>
                                        </p:attrNameLst>
                                      </p:cBhvr>
                                      <p:to>
                                        <p:strVal val="visible"/>
                                      </p:to>
                                    </p:set>
                                    <p:animEffect transition="in" filter="dissolve">
                                      <p:cBhvr>
                                        <p:cTn id="22" dur="500"/>
                                        <p:tgtEl>
                                          <p:spTgt spid="5058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P spid="505860"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15694"/>
            <a:ext cx="8712200" cy="820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lt-LT" altLang="lt-LT" sz="4000" dirty="0">
                <a:effectLst/>
              </a:rPr>
              <a:t>Pagrindinė darbuotojų įtraukimo į įmonės valdymą problema</a:t>
            </a:r>
          </a:p>
        </p:txBody>
      </p:sp>
      <p:sp>
        <p:nvSpPr>
          <p:cNvPr id="505859" name="Rectangle 3"/>
          <p:cNvSpPr>
            <a:spLocks noChangeArrowheads="1"/>
          </p:cNvSpPr>
          <p:nvPr/>
        </p:nvSpPr>
        <p:spPr bwMode="auto">
          <a:xfrm>
            <a:off x="0" y="1198022"/>
            <a:ext cx="9144000" cy="211138"/>
          </a:xfrm>
          <a:prstGeom prst="rect">
            <a:avLst/>
          </a:prstGeom>
          <a:solidFill>
            <a:srgbClr val="A50021"/>
          </a:solidFill>
          <a:ln w="9525">
            <a:solidFill>
              <a:srgbClr val="A50021"/>
            </a:solidFill>
            <a:miter lim="800000"/>
            <a:headEnd/>
            <a:tailEnd/>
          </a:ln>
          <a:effectLst/>
          <a:extLst/>
        </p:spPr>
        <p:txBody>
          <a:bodyPr wrap="none" anchor="ctr"/>
          <a:lstStyle/>
          <a:p>
            <a:pPr marL="0" marR="0" lvl="0" indent="0" algn="ctr" defTabSz="914400" rtl="0" eaLnBrk="1" fontAlgn="base" latinLnBrk="0" hangingPunct="1">
              <a:lnSpc>
                <a:spcPct val="100000"/>
              </a:lnSpc>
              <a:spcBef>
                <a:spcPct val="50000"/>
              </a:spcBef>
              <a:spcAft>
                <a:spcPct val="0"/>
              </a:spcAft>
              <a:buClr>
                <a:srgbClr val="CA0026"/>
              </a:buClr>
              <a:buSzPct val="160000"/>
              <a:buFontTx/>
              <a:buNone/>
              <a:tabLst/>
              <a:defRPr/>
            </a:pPr>
            <a:endParaRPr kumimoji="0" lang="lt-LT" altLang="lt-LT" sz="2200" b="1" i="0" u="none" strike="noStrike" kern="1200" cap="none" spc="0" normalizeH="0" baseline="0" noProof="0">
              <a:ln>
                <a:noFill/>
              </a:ln>
              <a:solidFill>
                <a:srgbClr val="CC0000"/>
              </a:solidFill>
              <a:effectLst>
                <a:outerShdw blurRad="38100" dist="38100" dir="2700000" algn="tl">
                  <a:srgbClr val="000000"/>
                </a:outerShdw>
              </a:effectLst>
              <a:uLnTx/>
              <a:uFillTx/>
              <a:latin typeface="Times New Roman" charset="0"/>
              <a:ea typeface="+mn-ea"/>
              <a:cs typeface="+mn-cs"/>
            </a:endParaRPr>
          </a:p>
        </p:txBody>
      </p:sp>
      <p:sp>
        <p:nvSpPr>
          <p:cNvPr id="505860" name="Text Box 4"/>
          <p:cNvSpPr txBox="1">
            <a:spLocks noChangeArrowheads="1"/>
          </p:cNvSpPr>
          <p:nvPr/>
        </p:nvSpPr>
        <p:spPr bwMode="auto">
          <a:xfrm>
            <a:off x="203200" y="1593850"/>
            <a:ext cx="883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
                <a:srgbClr val="CA0026"/>
              </a:buClr>
              <a:buSzPct val="120000"/>
              <a:buFontTx/>
              <a:buNone/>
              <a:tabLst/>
              <a:defRPr/>
            </a:pPr>
            <a:r>
              <a:rPr kumimoji="0" lang="lt-LT" sz="3600" b="1" i="0" u="none" strike="noStrike" kern="1200" cap="none" spc="0" normalizeH="0" baseline="0" noProof="0" dirty="0">
                <a:ln>
                  <a:noFill/>
                </a:ln>
                <a:solidFill>
                  <a:srgbClr val="FF0000"/>
                </a:solidFill>
                <a:effectLst/>
                <a:uLnTx/>
                <a:uFillTx/>
                <a:latin typeface="Times New Roman" pitchFamily="18" charset="0"/>
                <a:ea typeface="+mn-ea"/>
                <a:cs typeface="+mn-cs"/>
              </a:rPr>
              <a:t>ĮMONĖS PAJAMŲ PASKIRSTYMO TARP DARBDAVIO IR DARBUOTOJŲ PROBLEMA</a:t>
            </a:r>
          </a:p>
          <a:p>
            <a:pPr marL="0" marR="0" lvl="0" indent="0" algn="just" defTabSz="914400" rtl="0" eaLnBrk="1" fontAlgn="base" latinLnBrk="0" hangingPunct="1">
              <a:lnSpc>
                <a:spcPct val="100000"/>
              </a:lnSpc>
              <a:spcBef>
                <a:spcPct val="0"/>
              </a:spcBef>
              <a:spcAft>
                <a:spcPct val="0"/>
              </a:spcAft>
              <a:buClr>
                <a:srgbClr val="CA0026"/>
              </a:buClr>
              <a:buSzPct val="120000"/>
              <a:buFontTx/>
              <a:buNone/>
              <a:tabLst/>
              <a:defRPr/>
            </a:pPr>
            <a:endParaRPr kumimoji="0" lang="lt-LT" sz="3600" b="1" i="0" u="none" strike="noStrike" kern="1200" cap="none" spc="0" normalizeH="0" baseline="0" noProof="0" dirty="0">
              <a:ln>
                <a:noFill/>
              </a:ln>
              <a:solidFill>
                <a:srgbClr val="000099"/>
              </a:solidFill>
              <a:effectLst/>
              <a:uLnTx/>
              <a:uFillTx/>
              <a:latin typeface="Times New Roman" pitchFamily="18" charset="0"/>
              <a:ea typeface="+mn-ea"/>
              <a:cs typeface="+mn-cs"/>
            </a:endParaRPr>
          </a:p>
          <a:p>
            <a:pPr marL="0" marR="0" lvl="0" indent="0" algn="just" defTabSz="914400" rtl="0" eaLnBrk="1" fontAlgn="base" latinLnBrk="0" hangingPunct="1">
              <a:lnSpc>
                <a:spcPct val="100000"/>
              </a:lnSpc>
              <a:spcBef>
                <a:spcPct val="0"/>
              </a:spcBef>
              <a:spcAft>
                <a:spcPct val="0"/>
              </a:spcAft>
              <a:buClr>
                <a:srgbClr val="CA0026"/>
              </a:buClr>
              <a:buSzPct val="120000"/>
              <a:buFontTx/>
              <a:buNone/>
              <a:tabLst/>
              <a:defRPr/>
            </a:pPr>
            <a:r>
              <a:rPr kumimoji="0" lang="lt-LT" sz="3600" b="1" i="0" u="none" strike="noStrike" kern="1200" cap="none" spc="0" normalizeH="0" baseline="0" noProof="0" dirty="0">
                <a:ln>
                  <a:noFill/>
                </a:ln>
                <a:solidFill>
                  <a:srgbClr val="000099"/>
                </a:solidFill>
                <a:effectLst/>
                <a:uLnTx/>
                <a:uFillTx/>
                <a:latin typeface="Times New Roman" pitchFamily="18" charset="0"/>
                <a:ea typeface="+mn-ea"/>
                <a:cs typeface="+mn-cs"/>
              </a:rPr>
              <a:t>a) DAUGIAU PASISAVINTI (</a:t>
            </a:r>
            <a:r>
              <a:rPr kumimoji="0" lang="lt-LT" sz="3600" b="0" i="0" u="none" strike="noStrike" kern="1200" cap="none" spc="0" normalizeH="0" baseline="0" noProof="0" dirty="0">
                <a:ln>
                  <a:noFill/>
                </a:ln>
                <a:solidFill>
                  <a:srgbClr val="000099"/>
                </a:solidFill>
                <a:effectLst/>
                <a:uLnTx/>
                <a:uFillTx/>
                <a:latin typeface="Times New Roman" pitchFamily="18" charset="0"/>
                <a:ea typeface="+mn-ea"/>
                <a:cs typeface="+mn-cs"/>
              </a:rPr>
              <a:t>be darbuotojų</a:t>
            </a:r>
            <a:r>
              <a:rPr kumimoji="0" lang="lt-LT" sz="3600" b="1" i="0" u="none" strike="noStrike" kern="1200" cap="none" spc="0" normalizeH="0" baseline="0" noProof="0" dirty="0">
                <a:ln>
                  <a:noFill/>
                </a:ln>
                <a:solidFill>
                  <a:srgbClr val="000099"/>
                </a:solidFill>
                <a:effectLst/>
                <a:uLnTx/>
                <a:uFillTx/>
                <a:latin typeface="Times New Roman" pitchFamily="18" charset="0"/>
                <a:ea typeface="+mn-ea"/>
                <a:cs typeface="+mn-cs"/>
              </a:rPr>
              <a:t>)</a:t>
            </a:r>
          </a:p>
          <a:p>
            <a:pPr marL="0" marR="0" lvl="0" indent="0" algn="just" defTabSz="914400" rtl="0" eaLnBrk="1" fontAlgn="base" latinLnBrk="0" hangingPunct="1">
              <a:lnSpc>
                <a:spcPct val="100000"/>
              </a:lnSpc>
              <a:spcBef>
                <a:spcPct val="0"/>
              </a:spcBef>
              <a:spcAft>
                <a:spcPct val="0"/>
              </a:spcAft>
              <a:buClr>
                <a:srgbClr val="CA0026"/>
              </a:buClr>
              <a:buSzPct val="120000"/>
              <a:buFontTx/>
              <a:buNone/>
              <a:tabLst/>
              <a:defRPr/>
            </a:pPr>
            <a:endParaRPr kumimoji="0" lang="lt-LT" sz="3600" b="1" i="0" u="none" strike="noStrike" kern="1200" cap="none" spc="0" normalizeH="0" baseline="0" noProof="0" dirty="0">
              <a:ln>
                <a:noFill/>
              </a:ln>
              <a:solidFill>
                <a:srgbClr val="000099"/>
              </a:solidFill>
              <a:effectLst/>
              <a:uLnTx/>
              <a:uFillTx/>
              <a:latin typeface="Times New Roman" pitchFamily="18" charset="0"/>
              <a:ea typeface="+mn-ea"/>
              <a:cs typeface="+mn-cs"/>
            </a:endParaRPr>
          </a:p>
          <a:p>
            <a:pPr marL="0" marR="0" lvl="0" indent="0" algn="just" defTabSz="914400" rtl="0" eaLnBrk="1" fontAlgn="base" latinLnBrk="0" hangingPunct="1">
              <a:lnSpc>
                <a:spcPct val="100000"/>
              </a:lnSpc>
              <a:spcBef>
                <a:spcPct val="0"/>
              </a:spcBef>
              <a:spcAft>
                <a:spcPct val="0"/>
              </a:spcAft>
              <a:buClr>
                <a:srgbClr val="CA0026"/>
              </a:buClr>
              <a:buSzPct val="120000"/>
              <a:buFontTx/>
              <a:buNone/>
              <a:tabLst/>
              <a:defRPr/>
            </a:pPr>
            <a:r>
              <a:rPr kumimoji="0" lang="lt-LT" sz="3600" b="1" i="0" u="none" strike="noStrike" kern="1200" cap="none" spc="0" normalizeH="0" baseline="0" noProof="0" dirty="0">
                <a:ln>
                  <a:noFill/>
                </a:ln>
                <a:solidFill>
                  <a:srgbClr val="000099"/>
                </a:solidFill>
                <a:effectLst/>
                <a:uLnTx/>
                <a:uFillTx/>
                <a:latin typeface="Times New Roman" pitchFamily="18" charset="0"/>
                <a:ea typeface="+mn-ea"/>
                <a:cs typeface="+mn-cs"/>
              </a:rPr>
              <a:t>b) DAUGIAU UŽDIRBTI (</a:t>
            </a:r>
            <a:r>
              <a:rPr kumimoji="0" lang="lt-LT" sz="3600" b="0" i="0" u="none" strike="noStrike" kern="1200" cap="none" spc="0" normalizeH="0" baseline="0" noProof="0" dirty="0">
                <a:ln>
                  <a:noFill/>
                </a:ln>
                <a:solidFill>
                  <a:srgbClr val="000099"/>
                </a:solidFill>
                <a:effectLst/>
                <a:uLnTx/>
                <a:uFillTx/>
                <a:latin typeface="Times New Roman" pitchFamily="18" charset="0"/>
                <a:ea typeface="+mn-ea"/>
                <a:cs typeface="+mn-cs"/>
              </a:rPr>
              <a:t>su darbuotojais</a:t>
            </a:r>
            <a:r>
              <a:rPr kumimoji="0" lang="lt-LT" sz="3600" b="1" i="0" u="none" strike="noStrike" kern="1200" cap="none" spc="0" normalizeH="0" baseline="0" noProof="0" dirty="0">
                <a:ln>
                  <a:noFill/>
                </a:ln>
                <a:solidFill>
                  <a:srgbClr val="000099"/>
                </a:solidFill>
                <a:effectLst/>
                <a:uLnTx/>
                <a:uFillTx/>
                <a:latin typeface="Times New Roman" pitchFamily="18" charset="0"/>
                <a:ea typeface="+mn-ea"/>
                <a:cs typeface="+mn-cs"/>
              </a:rPr>
              <a:t>). </a:t>
            </a:r>
          </a:p>
        </p:txBody>
      </p:sp>
    </p:spTree>
    <p:extLst>
      <p:ext uri="{BB962C8B-B14F-4D97-AF65-F5344CB8AC3E}">
        <p14:creationId xmlns:p14="http://schemas.microsoft.com/office/powerpoint/2010/main" val="2025964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2" end="2"/>
                                            </p:txEl>
                                          </p:spTgt>
                                        </p:tgtEl>
                                        <p:attrNameLst>
                                          <p:attrName>style.visibility</p:attrName>
                                        </p:attrNameLst>
                                      </p:cBhvr>
                                      <p:to>
                                        <p:strVal val="visible"/>
                                      </p:to>
                                    </p:set>
                                    <p:animEffect transition="in" filter="dissolve">
                                      <p:cBhvr>
                                        <p:cTn id="17" dur="500"/>
                                        <p:tgtEl>
                                          <p:spTgt spid="5058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5860">
                                            <p:txEl>
                                              <p:pRg st="4" end="4"/>
                                            </p:txEl>
                                          </p:spTgt>
                                        </p:tgtEl>
                                        <p:attrNameLst>
                                          <p:attrName>style.visibility</p:attrName>
                                        </p:attrNameLst>
                                      </p:cBhvr>
                                      <p:to>
                                        <p:strVal val="visible"/>
                                      </p:to>
                                    </p:set>
                                    <p:animEffect transition="in" filter="dissolve">
                                      <p:cBhvr>
                                        <p:cTn id="22" dur="500"/>
                                        <p:tgtEl>
                                          <p:spTgt spid="5058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P spid="50586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50198"/>
            <a:ext cx="8712200" cy="820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lt-LT" altLang="lt-LT" sz="4400" dirty="0">
                <a:effectLst/>
              </a:rPr>
              <a:t>Veiklos galimybės Lietuvoje</a:t>
            </a:r>
          </a:p>
        </p:txBody>
      </p:sp>
      <p:sp>
        <p:nvSpPr>
          <p:cNvPr id="505859" name="Rectangle 3"/>
          <p:cNvSpPr>
            <a:spLocks noChangeArrowheads="1"/>
          </p:cNvSpPr>
          <p:nvPr/>
        </p:nvSpPr>
        <p:spPr bwMode="auto">
          <a:xfrm>
            <a:off x="0" y="615455"/>
            <a:ext cx="9144000" cy="228135"/>
          </a:xfrm>
          <a:prstGeom prst="rect">
            <a:avLst/>
          </a:prstGeom>
          <a:solidFill>
            <a:srgbClr val="A50021"/>
          </a:solidFill>
          <a:ln w="9525">
            <a:solidFill>
              <a:srgbClr val="A50021"/>
            </a:solidFill>
            <a:miter lim="800000"/>
            <a:headEnd/>
            <a:tailEnd/>
          </a:ln>
          <a:effectLst/>
          <a:extLst/>
        </p:spPr>
        <p:txBody>
          <a:bodyPr wrap="none" anchor="ctr"/>
          <a:lstStyle/>
          <a:p>
            <a:pPr marL="0" marR="0" lvl="0" indent="0" algn="ctr" defTabSz="914400" rtl="0" eaLnBrk="1" fontAlgn="base" latinLnBrk="0" hangingPunct="1">
              <a:lnSpc>
                <a:spcPct val="100000"/>
              </a:lnSpc>
              <a:spcBef>
                <a:spcPct val="50000"/>
              </a:spcBef>
              <a:spcAft>
                <a:spcPct val="0"/>
              </a:spcAft>
              <a:buClr>
                <a:srgbClr val="CA0026"/>
              </a:buClr>
              <a:buSzPct val="160000"/>
              <a:buFontTx/>
              <a:buNone/>
              <a:tabLst/>
              <a:defRPr/>
            </a:pPr>
            <a:endParaRPr kumimoji="0" lang="lt-LT" altLang="lt-LT" sz="2200" b="1" i="0" u="none" strike="noStrike" kern="1200" cap="none" spc="0" normalizeH="0" baseline="0" noProof="0">
              <a:ln>
                <a:noFill/>
              </a:ln>
              <a:solidFill>
                <a:srgbClr val="CC0000"/>
              </a:solidFill>
              <a:effectLst>
                <a:outerShdw blurRad="38100" dist="38100" dir="2700000" algn="tl">
                  <a:srgbClr val="000000"/>
                </a:outerShdw>
              </a:effectLst>
              <a:uLnTx/>
              <a:uFillTx/>
              <a:latin typeface="Times New Roman" charset="0"/>
              <a:ea typeface="+mn-ea"/>
              <a:cs typeface="+mn-cs"/>
            </a:endParaRPr>
          </a:p>
        </p:txBody>
      </p:sp>
      <p:sp>
        <p:nvSpPr>
          <p:cNvPr id="505860" name="Text Box 4"/>
          <p:cNvSpPr txBox="1">
            <a:spLocks noChangeArrowheads="1"/>
          </p:cNvSpPr>
          <p:nvPr/>
        </p:nvSpPr>
        <p:spPr bwMode="auto">
          <a:xfrm>
            <a:off x="150448" y="754899"/>
            <a:ext cx="88392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
                <a:srgbClr val="CA0026"/>
              </a:buClr>
              <a:buSzPct val="120000"/>
              <a:buFontTx/>
              <a:buNone/>
              <a:tabLst/>
              <a:defRPr/>
            </a:pPr>
            <a:r>
              <a:rPr kumimoji="0" lang="lt-LT" sz="4400" b="1" i="0" u="none" strike="noStrike" kern="1200" cap="none" spc="0" normalizeH="0" baseline="0" noProof="0" dirty="0">
                <a:ln>
                  <a:noFill/>
                </a:ln>
                <a:solidFill>
                  <a:srgbClr val="000099"/>
                </a:solidFill>
                <a:effectLst/>
                <a:uLnTx/>
                <a:uFillTx/>
                <a:latin typeface="Times New Roman" pitchFamily="18" charset="0"/>
                <a:ea typeface="+mn-ea"/>
                <a:cs typeface="+mn-cs"/>
              </a:rPr>
              <a:t>1) Kolektyvinių sutarčių pasirašymo iniciavimas visuose lygmenyse;</a:t>
            </a:r>
          </a:p>
          <a:p>
            <a:pPr marL="0" marR="0" lvl="0" indent="0" algn="just" defTabSz="914400" rtl="0" eaLnBrk="1" fontAlgn="base" latinLnBrk="0" hangingPunct="1">
              <a:lnSpc>
                <a:spcPct val="100000"/>
              </a:lnSpc>
              <a:spcBef>
                <a:spcPct val="0"/>
              </a:spcBef>
              <a:spcAft>
                <a:spcPct val="0"/>
              </a:spcAft>
              <a:buClr>
                <a:srgbClr val="CA0026"/>
              </a:buClr>
              <a:buSzPct val="120000"/>
              <a:buFontTx/>
              <a:buNone/>
              <a:tabLst/>
              <a:defRPr/>
            </a:pPr>
            <a:r>
              <a:rPr kumimoji="0" lang="lt-LT" sz="4400" b="1" i="0" u="none" strike="noStrike" kern="1200" cap="none" spc="0" normalizeH="0" baseline="0" noProof="0" dirty="0">
                <a:ln>
                  <a:noFill/>
                </a:ln>
                <a:solidFill>
                  <a:srgbClr val="000099"/>
                </a:solidFill>
                <a:effectLst/>
                <a:uLnTx/>
                <a:uFillTx/>
                <a:latin typeface="Times New Roman" pitchFamily="18" charset="0"/>
                <a:ea typeface="+mn-ea"/>
                <a:cs typeface="+mn-cs"/>
              </a:rPr>
              <a:t>2) Narystės PS patrauklumo didinimas</a:t>
            </a:r>
            <a:r>
              <a:rPr kumimoji="0" lang="lt-LT" sz="4400" b="1" i="0" u="none" strike="noStrike" kern="1200" cap="none" spc="0" normalizeH="0" noProof="0" dirty="0">
                <a:ln>
                  <a:noFill/>
                </a:ln>
                <a:solidFill>
                  <a:srgbClr val="000099"/>
                </a:solidFill>
                <a:effectLst/>
                <a:uLnTx/>
                <a:uFillTx/>
                <a:latin typeface="Times New Roman" pitchFamily="18" charset="0"/>
                <a:ea typeface="+mn-ea"/>
                <a:cs typeface="+mn-cs"/>
              </a:rPr>
              <a:t> (</a:t>
            </a:r>
            <a:r>
              <a:rPr kumimoji="0" lang="lt-LT" sz="4400" b="0" i="1" u="none" strike="noStrike" kern="1200" cap="none" spc="0" normalizeH="0" noProof="0" dirty="0">
                <a:ln>
                  <a:noFill/>
                </a:ln>
                <a:solidFill>
                  <a:srgbClr val="FF0000"/>
                </a:solidFill>
                <a:effectLst/>
                <a:uLnTx/>
                <a:uFillTx/>
                <a:latin typeface="Times New Roman" pitchFamily="18" charset="0"/>
                <a:ea typeface="+mn-ea"/>
                <a:cs typeface="+mn-cs"/>
              </a:rPr>
              <a:t>raudonų vokų akcija rizikingoms profesijoms</a:t>
            </a:r>
            <a:r>
              <a:rPr kumimoji="0" lang="lt-LT" sz="4400" b="1" i="0" u="none" strike="noStrike" kern="1200" cap="none" spc="0" normalizeH="0" noProof="0" dirty="0">
                <a:ln>
                  <a:noFill/>
                </a:ln>
                <a:solidFill>
                  <a:srgbClr val="000099"/>
                </a:solidFill>
                <a:effectLst/>
                <a:uLnTx/>
                <a:uFillTx/>
                <a:latin typeface="Times New Roman" pitchFamily="18" charset="0"/>
                <a:ea typeface="+mn-ea"/>
                <a:cs typeface="+mn-cs"/>
              </a:rPr>
              <a:t>)</a:t>
            </a:r>
            <a:r>
              <a:rPr kumimoji="0" lang="lt-LT" sz="4400" b="1" i="0" u="none" strike="noStrike" kern="1200" cap="none" spc="0" normalizeH="0" baseline="0" noProof="0" dirty="0">
                <a:ln>
                  <a:noFill/>
                </a:ln>
                <a:solidFill>
                  <a:srgbClr val="000099"/>
                </a:solidFill>
                <a:effectLst/>
                <a:uLnTx/>
                <a:uFillTx/>
                <a:latin typeface="Times New Roman" pitchFamily="18" charset="0"/>
                <a:ea typeface="+mn-ea"/>
                <a:cs typeface="+mn-cs"/>
              </a:rPr>
              <a:t>;</a:t>
            </a:r>
          </a:p>
          <a:p>
            <a:pPr marL="0" marR="0" lvl="0" indent="0" algn="just" defTabSz="914400" rtl="0" eaLnBrk="1" fontAlgn="base" latinLnBrk="0" hangingPunct="1">
              <a:lnSpc>
                <a:spcPct val="100000"/>
              </a:lnSpc>
              <a:spcBef>
                <a:spcPct val="0"/>
              </a:spcBef>
              <a:spcAft>
                <a:spcPct val="0"/>
              </a:spcAft>
              <a:buClr>
                <a:srgbClr val="CA0026"/>
              </a:buClr>
              <a:buSzPct val="120000"/>
              <a:buFontTx/>
              <a:buNone/>
              <a:tabLst/>
              <a:defRPr/>
            </a:pPr>
            <a:r>
              <a:rPr kumimoji="0" lang="lt-LT" sz="4400" b="1" i="0" u="none" strike="noStrike" kern="1200" cap="none" spc="0" normalizeH="0" baseline="0" noProof="0" dirty="0">
                <a:ln>
                  <a:noFill/>
                </a:ln>
                <a:solidFill>
                  <a:srgbClr val="000099"/>
                </a:solidFill>
                <a:effectLst/>
                <a:uLnTx/>
                <a:uFillTx/>
                <a:latin typeface="Times New Roman" pitchFamily="18" charset="0"/>
                <a:ea typeface="+mn-ea"/>
                <a:cs typeface="+mn-cs"/>
              </a:rPr>
              <a:t>3) Darbuotojų dalyvavimo pelne formų plėtra ir skatinimas (</a:t>
            </a:r>
            <a:r>
              <a:rPr kumimoji="0" lang="lt-LT" sz="4400" b="0" i="1" u="none" strike="noStrike" kern="1200" cap="none" spc="0" normalizeH="0" baseline="0" noProof="0" dirty="0">
                <a:ln>
                  <a:noFill/>
                </a:ln>
                <a:solidFill>
                  <a:srgbClr val="000099"/>
                </a:solidFill>
                <a:effectLst/>
                <a:uLnTx/>
                <a:uFillTx/>
                <a:latin typeface="Times New Roman" pitchFamily="18" charset="0"/>
                <a:ea typeface="+mn-ea"/>
                <a:cs typeface="+mn-cs"/>
              </a:rPr>
              <a:t>informacija,</a:t>
            </a:r>
            <a:r>
              <a:rPr kumimoji="0" lang="lt-LT" sz="4400" b="0" i="1" u="none" strike="noStrike" kern="1200" cap="none" spc="0" normalizeH="0" noProof="0" dirty="0">
                <a:ln>
                  <a:noFill/>
                </a:ln>
                <a:solidFill>
                  <a:srgbClr val="000099"/>
                </a:solidFill>
                <a:effectLst/>
                <a:uLnTx/>
                <a:uFillTx/>
                <a:latin typeface="Times New Roman" pitchFamily="18" charset="0"/>
                <a:ea typeface="+mn-ea"/>
                <a:cs typeface="+mn-cs"/>
              </a:rPr>
              <a:t> mokymai</a:t>
            </a:r>
            <a:r>
              <a:rPr kumimoji="0" lang="lt-LT" sz="4400" b="1" i="0" u="none" strike="noStrike" kern="1200" cap="none" spc="0" normalizeH="0" noProof="0" dirty="0">
                <a:ln>
                  <a:noFill/>
                </a:ln>
                <a:solidFill>
                  <a:srgbClr val="000099"/>
                </a:solidFill>
                <a:effectLst/>
                <a:uLnTx/>
                <a:uFillTx/>
                <a:latin typeface="Times New Roman" pitchFamily="18" charset="0"/>
                <a:ea typeface="+mn-ea"/>
                <a:cs typeface="+mn-cs"/>
              </a:rPr>
              <a:t>)</a:t>
            </a:r>
            <a:r>
              <a:rPr kumimoji="0" lang="lt-LT" sz="4400" b="1" i="0" u="none" strike="noStrike" kern="1200" cap="none" spc="0" normalizeH="0" baseline="0" noProof="0" dirty="0">
                <a:ln>
                  <a:noFill/>
                </a:ln>
                <a:solidFill>
                  <a:srgbClr val="000099"/>
                </a:solidFill>
                <a:effectLst/>
                <a:uLnTx/>
                <a:uFillTx/>
                <a:latin typeface="Times New Roman" pitchFamily="18" charset="0"/>
                <a:ea typeface="+mn-ea"/>
                <a:cs typeface="+mn-cs"/>
              </a:rPr>
              <a:t>.</a:t>
            </a:r>
            <a:endParaRPr kumimoji="0" lang="lt-LT" sz="3600" b="1" i="0" u="none" strike="noStrike" kern="1200" cap="none" spc="0" normalizeH="0" baseline="0" noProof="0" dirty="0">
              <a:ln>
                <a:noFill/>
              </a:ln>
              <a:solidFill>
                <a:srgbClr val="0000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52085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1" end="1"/>
                                            </p:txEl>
                                          </p:spTgt>
                                        </p:tgtEl>
                                        <p:attrNameLst>
                                          <p:attrName>style.visibility</p:attrName>
                                        </p:attrNameLst>
                                      </p:cBhvr>
                                      <p:to>
                                        <p:strVal val="visible"/>
                                      </p:to>
                                    </p:set>
                                    <p:animEffect transition="in" filter="dissolve">
                                      <p:cBhvr>
                                        <p:cTn id="17" dur="500"/>
                                        <p:tgtEl>
                                          <p:spTgt spid="5058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5860">
                                            <p:txEl>
                                              <p:pRg st="2" end="2"/>
                                            </p:txEl>
                                          </p:spTgt>
                                        </p:tgtEl>
                                        <p:attrNameLst>
                                          <p:attrName>style.visibility</p:attrName>
                                        </p:attrNameLst>
                                      </p:cBhvr>
                                      <p:to>
                                        <p:strVal val="visible"/>
                                      </p:to>
                                    </p:set>
                                    <p:animEffect transition="in" filter="dissolve">
                                      <p:cBhvr>
                                        <p:cTn id="22" dur="500"/>
                                        <p:tgtEl>
                                          <p:spTgt spid="5058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P spid="505860"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203200" y="-150198"/>
            <a:ext cx="8712200" cy="820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lt-LT" altLang="lt-LT" sz="4400" dirty="0">
                <a:effectLst/>
              </a:rPr>
              <a:t>Veiklos galimybės Lietuvoje</a:t>
            </a:r>
          </a:p>
        </p:txBody>
      </p:sp>
      <p:sp>
        <p:nvSpPr>
          <p:cNvPr id="505859" name="Rectangle 3"/>
          <p:cNvSpPr>
            <a:spLocks noChangeArrowheads="1"/>
          </p:cNvSpPr>
          <p:nvPr/>
        </p:nvSpPr>
        <p:spPr bwMode="auto">
          <a:xfrm>
            <a:off x="0" y="615455"/>
            <a:ext cx="9144000" cy="228135"/>
          </a:xfrm>
          <a:prstGeom prst="rect">
            <a:avLst/>
          </a:prstGeom>
          <a:solidFill>
            <a:srgbClr val="A50021"/>
          </a:solidFill>
          <a:ln w="9525">
            <a:solidFill>
              <a:srgbClr val="A50021"/>
            </a:solidFill>
            <a:miter lim="800000"/>
            <a:headEnd/>
            <a:tailEnd/>
          </a:ln>
          <a:effectLst/>
          <a:extLst/>
        </p:spPr>
        <p:txBody>
          <a:bodyPr wrap="none" anchor="ctr"/>
          <a:lstStyle/>
          <a:p>
            <a:pPr marL="0" marR="0" lvl="0" indent="0" algn="ctr" defTabSz="914400" rtl="0" eaLnBrk="1" fontAlgn="base" latinLnBrk="0" hangingPunct="1">
              <a:lnSpc>
                <a:spcPct val="100000"/>
              </a:lnSpc>
              <a:spcBef>
                <a:spcPct val="50000"/>
              </a:spcBef>
              <a:spcAft>
                <a:spcPct val="0"/>
              </a:spcAft>
              <a:buClr>
                <a:srgbClr val="CA0026"/>
              </a:buClr>
              <a:buSzPct val="160000"/>
              <a:buFontTx/>
              <a:buNone/>
              <a:tabLst/>
              <a:defRPr/>
            </a:pPr>
            <a:endParaRPr kumimoji="0" lang="lt-LT" altLang="lt-LT" sz="2200" b="1" i="0" u="none" strike="noStrike" kern="1200" cap="none" spc="0" normalizeH="0" baseline="0" noProof="0">
              <a:ln>
                <a:noFill/>
              </a:ln>
              <a:solidFill>
                <a:srgbClr val="CC0000"/>
              </a:solidFill>
              <a:effectLst>
                <a:outerShdw blurRad="38100" dist="38100" dir="2700000" algn="tl">
                  <a:srgbClr val="000000"/>
                </a:outerShdw>
              </a:effectLst>
              <a:uLnTx/>
              <a:uFillTx/>
              <a:latin typeface="Times New Roman" charset="0"/>
              <a:ea typeface="+mn-ea"/>
              <a:cs typeface="+mn-cs"/>
            </a:endParaRPr>
          </a:p>
        </p:txBody>
      </p:sp>
      <p:sp>
        <p:nvSpPr>
          <p:cNvPr id="505860" name="Text Box 4"/>
          <p:cNvSpPr txBox="1">
            <a:spLocks noChangeArrowheads="1"/>
          </p:cNvSpPr>
          <p:nvPr/>
        </p:nvSpPr>
        <p:spPr bwMode="auto">
          <a:xfrm>
            <a:off x="150448" y="754899"/>
            <a:ext cx="88392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sz="2200" b="1">
                <a:solidFill>
                  <a:srgbClr val="CC0000"/>
                </a:solidFill>
                <a:latin typeface="Times New Roman" pitchFamily="18" charset="0"/>
              </a:defRPr>
            </a:lvl1pPr>
            <a:lvl2pPr marL="742950" indent="-285750" eaLnBrk="0" hangingPunct="0">
              <a:defRPr sz="2200" b="1">
                <a:solidFill>
                  <a:srgbClr val="CC0000"/>
                </a:solidFill>
                <a:latin typeface="Times New Roman" pitchFamily="18" charset="0"/>
              </a:defRPr>
            </a:lvl2pPr>
            <a:lvl3pPr marL="1143000" indent="-228600" eaLnBrk="0" hangingPunct="0">
              <a:defRPr sz="2200" b="1">
                <a:solidFill>
                  <a:srgbClr val="CC0000"/>
                </a:solidFill>
                <a:latin typeface="Times New Roman" pitchFamily="18" charset="0"/>
              </a:defRPr>
            </a:lvl3pPr>
            <a:lvl4pPr marL="1600200" indent="-228600" eaLnBrk="0" hangingPunct="0">
              <a:defRPr sz="2200" b="1">
                <a:solidFill>
                  <a:srgbClr val="CC0000"/>
                </a:solidFill>
                <a:latin typeface="Times New Roman" pitchFamily="18" charset="0"/>
              </a:defRPr>
            </a:lvl4pPr>
            <a:lvl5pPr marL="2057400" indent="-228600" eaLnBrk="0" hangingPunct="0">
              <a:defRPr sz="2200" b="1">
                <a:solidFill>
                  <a:srgbClr val="CC0000"/>
                </a:solidFill>
                <a:latin typeface="Times New Roman" pitchFamily="18" charset="0"/>
              </a:defRPr>
            </a:lvl5pPr>
            <a:lvl6pPr marL="25146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6pPr>
            <a:lvl7pPr marL="29718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7pPr>
            <a:lvl8pPr marL="34290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8pPr>
            <a:lvl9pPr marL="3886200" indent="-228600" algn="ctr" eaLnBrk="0" fontAlgn="base" hangingPunct="0">
              <a:spcBef>
                <a:spcPct val="50000"/>
              </a:spcBef>
              <a:spcAft>
                <a:spcPct val="0"/>
              </a:spcAft>
              <a:buClr>
                <a:srgbClr val="CA0026"/>
              </a:buClr>
              <a:buSzPct val="160000"/>
              <a:defRPr sz="2200" b="1">
                <a:solidFill>
                  <a:srgbClr val="CC0000"/>
                </a:solidFill>
                <a:latin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
                <a:srgbClr val="CA0026"/>
              </a:buClr>
              <a:buSzPct val="120000"/>
              <a:buFontTx/>
              <a:buNone/>
              <a:tabLst/>
              <a:defRPr/>
            </a:pPr>
            <a:r>
              <a:rPr lang="lt-LT" sz="4400" dirty="0">
                <a:solidFill>
                  <a:srgbClr val="000099"/>
                </a:solidFill>
              </a:rPr>
              <a:t>4</a:t>
            </a:r>
            <a:r>
              <a:rPr kumimoji="0" lang="lt-LT" sz="4400" b="1" i="0" u="none" strike="noStrike" kern="1200" cap="none" spc="0" normalizeH="0" baseline="0" noProof="0" dirty="0">
                <a:ln>
                  <a:noFill/>
                </a:ln>
                <a:solidFill>
                  <a:srgbClr val="000099"/>
                </a:solidFill>
                <a:effectLst/>
                <a:uLnTx/>
                <a:uFillTx/>
                <a:latin typeface="Times New Roman" pitchFamily="18" charset="0"/>
                <a:ea typeface="+mn-ea"/>
                <a:cs typeface="+mn-cs"/>
              </a:rPr>
              <a:t>) Socialinės akcijos „Pakalbėk su darbdaviu apie Tavo atlyginimą“;</a:t>
            </a:r>
          </a:p>
          <a:p>
            <a:pPr marL="0" marR="0" lvl="0" indent="0" algn="just" defTabSz="914400" rtl="0" eaLnBrk="1" fontAlgn="base" latinLnBrk="0" hangingPunct="1">
              <a:lnSpc>
                <a:spcPct val="100000"/>
              </a:lnSpc>
              <a:spcBef>
                <a:spcPct val="0"/>
              </a:spcBef>
              <a:spcAft>
                <a:spcPct val="0"/>
              </a:spcAft>
              <a:buClr>
                <a:srgbClr val="CA0026"/>
              </a:buClr>
              <a:buSzPct val="120000"/>
              <a:buFontTx/>
              <a:buNone/>
              <a:tabLst/>
              <a:defRPr/>
            </a:pPr>
            <a:r>
              <a:rPr kumimoji="0" lang="lt-LT" sz="4400" b="1" i="0" u="none" strike="noStrike" kern="1200" cap="none" spc="0" normalizeH="0" baseline="0" noProof="0" dirty="0">
                <a:ln>
                  <a:noFill/>
                </a:ln>
                <a:solidFill>
                  <a:srgbClr val="000099"/>
                </a:solidFill>
                <a:effectLst/>
                <a:uLnTx/>
                <a:uFillTx/>
                <a:latin typeface="Times New Roman" pitchFamily="18" charset="0"/>
                <a:ea typeface="+mn-ea"/>
                <a:cs typeface="+mn-cs"/>
              </a:rPr>
              <a:t>5) Sąjūdis prieš korupciją</a:t>
            </a:r>
            <a:r>
              <a:rPr kumimoji="0" lang="lt-LT" sz="4400" b="1" i="0" u="none" strike="noStrike" kern="1200" cap="none" spc="0" normalizeH="0" noProof="0" dirty="0">
                <a:ln>
                  <a:noFill/>
                </a:ln>
                <a:solidFill>
                  <a:srgbClr val="000099"/>
                </a:solidFill>
                <a:effectLst/>
                <a:uLnTx/>
                <a:uFillTx/>
                <a:latin typeface="Times New Roman" pitchFamily="18" charset="0"/>
                <a:ea typeface="+mn-ea"/>
                <a:cs typeface="+mn-cs"/>
              </a:rPr>
              <a:t> ir neefektyvų valstybės valdymą (</a:t>
            </a:r>
            <a:r>
              <a:rPr kumimoji="0" lang="lt-LT" sz="3600" b="0" i="0" u="none" strike="noStrike" kern="1200" cap="none" spc="0" normalizeH="0" noProof="0" dirty="0">
                <a:ln>
                  <a:noFill/>
                </a:ln>
                <a:solidFill>
                  <a:srgbClr val="000099"/>
                </a:solidFill>
                <a:effectLst/>
                <a:uLnTx/>
                <a:uFillTx/>
                <a:latin typeface="Times New Roman" pitchFamily="18" charset="0"/>
                <a:ea typeface="+mn-ea"/>
                <a:cs typeface="+mn-cs"/>
              </a:rPr>
              <a:t>sisteminis informacijos apie nusižengimus kaupimas ir viešinimas – LABAI SVARBU</a:t>
            </a:r>
            <a:r>
              <a:rPr kumimoji="0" lang="lt-LT" sz="4400" b="1" i="0" u="none" strike="noStrike" kern="1200" cap="none" spc="0" normalizeH="0" noProof="0" dirty="0">
                <a:ln>
                  <a:noFill/>
                </a:ln>
                <a:solidFill>
                  <a:srgbClr val="000099"/>
                </a:solidFill>
                <a:effectLst/>
                <a:uLnTx/>
                <a:uFillTx/>
                <a:latin typeface="Times New Roman" pitchFamily="18" charset="0"/>
                <a:ea typeface="+mn-ea"/>
                <a:cs typeface="+mn-cs"/>
              </a:rPr>
              <a:t>) 6) Labiausiai patrauklių ir </a:t>
            </a:r>
            <a:r>
              <a:rPr kumimoji="0" lang="lt-LT" sz="4400" b="1" i="0" u="none" strike="noStrike" kern="1200" cap="none" spc="0" normalizeH="0" baseline="0" noProof="0" dirty="0">
                <a:ln>
                  <a:noFill/>
                </a:ln>
                <a:solidFill>
                  <a:srgbClr val="000099"/>
                </a:solidFill>
                <a:effectLst/>
                <a:uLnTx/>
                <a:uFillTx/>
                <a:latin typeface="Times New Roman" pitchFamily="18" charset="0"/>
                <a:ea typeface="+mn-ea"/>
                <a:cs typeface="+mn-cs"/>
              </a:rPr>
              <a:t> nepatrauklių darbdavių konkurso organizavimas.</a:t>
            </a:r>
            <a:endParaRPr kumimoji="0" lang="lt-LT" sz="3600" b="1" i="0" u="none" strike="noStrike" kern="1200" cap="none" spc="0" normalizeH="0" baseline="0" noProof="0" dirty="0">
              <a:ln>
                <a:noFill/>
              </a:ln>
              <a:solidFill>
                <a:srgbClr val="0000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75009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5860">
                                            <p:txEl>
                                              <p:pRg st="0" end="0"/>
                                            </p:txEl>
                                          </p:spTgt>
                                        </p:tgtEl>
                                        <p:attrNameLst>
                                          <p:attrName>style.visibility</p:attrName>
                                        </p:attrNameLst>
                                      </p:cBhvr>
                                      <p:to>
                                        <p:strVal val="visible"/>
                                      </p:to>
                                    </p:set>
                                    <p:animEffect transition="in" filter="dissolve">
                                      <p:cBhvr>
                                        <p:cTn id="12" dur="500"/>
                                        <p:tgtEl>
                                          <p:spTgt spid="5058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5860">
                                            <p:txEl>
                                              <p:pRg st="1" end="1"/>
                                            </p:txEl>
                                          </p:spTgt>
                                        </p:tgtEl>
                                        <p:attrNameLst>
                                          <p:attrName>style.visibility</p:attrName>
                                        </p:attrNameLst>
                                      </p:cBhvr>
                                      <p:to>
                                        <p:strVal val="visible"/>
                                      </p:to>
                                    </p:set>
                                    <p:animEffect transition="in" filter="dissolve">
                                      <p:cBhvr>
                                        <p:cTn id="17" dur="500"/>
                                        <p:tgtEl>
                                          <p:spTgt spid="5058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P spid="505860"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8002" name="Picture 1026" descr="krumpliaracia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676400"/>
            <a:ext cx="67056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1027"/>
          <p:cNvSpPr>
            <a:spLocks noGrp="1" noChangeArrowheads="1"/>
          </p:cNvSpPr>
          <p:nvPr>
            <p:ph type="title"/>
          </p:nvPr>
        </p:nvSpPr>
        <p:spPr>
          <a:xfrm>
            <a:off x="310551" y="2667000"/>
            <a:ext cx="8428007" cy="838200"/>
          </a:xfrm>
        </p:spPr>
        <p:txBody>
          <a:bodyPr/>
          <a:lstStyle/>
          <a:p>
            <a:pPr eaLnBrk="1" hangingPunct="1"/>
            <a:r>
              <a:rPr lang="lt-LT" sz="5400" b="1" i="1" dirty="0">
                <a:solidFill>
                  <a:srgbClr val="FF0000"/>
                </a:solidFill>
              </a:rPr>
              <a:t>Judėti nuo konfrontacijos link bendradarbiavimo galima tik </a:t>
            </a:r>
            <a:br>
              <a:rPr lang="lt-LT" sz="5400" b="1" i="1" dirty="0">
                <a:solidFill>
                  <a:srgbClr val="FF0000"/>
                </a:solidFill>
              </a:rPr>
            </a:br>
            <a:r>
              <a:rPr lang="lt-LT" sz="5400" b="1" i="1" dirty="0">
                <a:solidFill>
                  <a:srgbClr val="FF0000"/>
                </a:solidFill>
              </a:rPr>
              <a:t>ryžtingų veiksmų pagalba!</a:t>
            </a:r>
            <a:endParaRPr lang="en-GB" sz="54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dissolve">
                                      <p:cBhvr>
                                        <p:cTn id="7" dur="5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854"/>
            <a:ext cx="8229600" cy="846886"/>
          </a:xfrm>
        </p:spPr>
        <p:txBody>
          <a:bodyPr/>
          <a:lstStyle/>
          <a:p>
            <a:pPr algn="ctr"/>
            <a:r>
              <a:rPr lang="lt-LT" sz="3200" dirty="0">
                <a:effectLst/>
              </a:rPr>
              <a:t>Pajamų nelygybė auga daugumoje  pasaulių šalių</a:t>
            </a:r>
            <a:br>
              <a:rPr lang="lt-LT" dirty="0">
                <a:effectLst/>
              </a:rPr>
            </a:br>
            <a:endParaRPr lang="lt-LT" dirty="0"/>
          </a:p>
        </p:txBody>
      </p:sp>
      <p:sp>
        <p:nvSpPr>
          <p:cNvPr id="3" name="Content Placeholder 2"/>
          <p:cNvSpPr>
            <a:spLocks noGrp="1"/>
          </p:cNvSpPr>
          <p:nvPr>
            <p:ph idx="1"/>
          </p:nvPr>
        </p:nvSpPr>
        <p:spPr>
          <a:xfrm>
            <a:off x="133815" y="5870570"/>
            <a:ext cx="8452624" cy="987430"/>
          </a:xfrm>
        </p:spPr>
        <p:txBody>
          <a:bodyPr/>
          <a:lstStyle/>
          <a:p>
            <a:pPr marL="0" indent="0">
              <a:buNone/>
            </a:pPr>
            <a:r>
              <a:rPr lang="lt-LT" sz="1200" b="0" dirty="0">
                <a:solidFill>
                  <a:schemeClr val="accent6">
                    <a:lumMod val="75000"/>
                  </a:schemeClr>
                </a:solidFill>
              </a:rPr>
              <a:t>"</a:t>
            </a:r>
            <a:r>
              <a:rPr lang="lt-LT" sz="1200" b="0" dirty="0" err="1">
                <a:solidFill>
                  <a:schemeClr val="accent6">
                    <a:lumMod val="75000"/>
                  </a:schemeClr>
                </a:solidFill>
              </a:rPr>
              <a:t>Little</a:t>
            </a:r>
            <a:r>
              <a:rPr lang="lt-LT" sz="1200" b="0" dirty="0">
                <a:solidFill>
                  <a:schemeClr val="accent6">
                    <a:lumMod val="75000"/>
                  </a:schemeClr>
                </a:solidFill>
              </a:rPr>
              <a:t> </a:t>
            </a:r>
            <a:r>
              <a:rPr lang="lt-LT" sz="1200" b="0" dirty="0" err="1">
                <a:solidFill>
                  <a:schemeClr val="accent6">
                    <a:lumMod val="75000"/>
                  </a:schemeClr>
                </a:solidFill>
              </a:rPr>
              <a:t>change</a:t>
            </a:r>
            <a:r>
              <a:rPr lang="lt-LT" sz="1200" b="0" dirty="0">
                <a:solidFill>
                  <a:schemeClr val="accent6">
                    <a:lumMod val="75000"/>
                  </a:schemeClr>
                </a:solidFill>
              </a:rPr>
              <a:t>" </a:t>
            </a:r>
            <a:r>
              <a:rPr lang="lt-LT" sz="1200" b="0" dirty="0" err="1">
                <a:solidFill>
                  <a:schemeClr val="accent6">
                    <a:lumMod val="75000"/>
                  </a:schemeClr>
                </a:solidFill>
              </a:rPr>
              <a:t>in</a:t>
            </a:r>
            <a:r>
              <a:rPr lang="lt-LT" sz="1200" b="0" dirty="0">
                <a:solidFill>
                  <a:schemeClr val="accent6">
                    <a:lumMod val="75000"/>
                  </a:schemeClr>
                </a:solidFill>
              </a:rPr>
              <a:t> </a:t>
            </a:r>
            <a:r>
              <a:rPr lang="lt-LT" sz="1200" b="0" dirty="0" err="1">
                <a:solidFill>
                  <a:schemeClr val="accent6">
                    <a:lumMod val="75000"/>
                  </a:schemeClr>
                </a:solidFill>
              </a:rPr>
              <a:t>inequality</a:t>
            </a:r>
            <a:r>
              <a:rPr lang="lt-LT" sz="1200" b="0" dirty="0">
                <a:solidFill>
                  <a:schemeClr val="accent6">
                    <a:lumMod val="75000"/>
                  </a:schemeClr>
                </a:solidFill>
              </a:rPr>
              <a:t> </a:t>
            </a:r>
            <a:r>
              <a:rPr lang="lt-LT" sz="1200" b="0" dirty="0" err="1">
                <a:solidFill>
                  <a:schemeClr val="accent6">
                    <a:lumMod val="75000"/>
                  </a:schemeClr>
                </a:solidFill>
              </a:rPr>
              <a:t>refers</a:t>
            </a:r>
            <a:r>
              <a:rPr lang="lt-LT" sz="1200" b="0" dirty="0">
                <a:solidFill>
                  <a:schemeClr val="accent6">
                    <a:lumMod val="75000"/>
                  </a:schemeClr>
                </a:solidFill>
              </a:rPr>
              <a:t> to </a:t>
            </a:r>
            <a:r>
              <a:rPr lang="lt-LT" sz="1200" b="0" dirty="0" err="1">
                <a:solidFill>
                  <a:schemeClr val="accent6">
                    <a:lumMod val="75000"/>
                  </a:schemeClr>
                </a:solidFill>
              </a:rPr>
              <a:t>changes</a:t>
            </a:r>
            <a:r>
              <a:rPr lang="lt-LT" sz="1200" b="0" dirty="0">
                <a:solidFill>
                  <a:schemeClr val="accent6">
                    <a:lumMod val="75000"/>
                  </a:schemeClr>
                </a:solidFill>
              </a:rPr>
              <a:t> </a:t>
            </a:r>
            <a:r>
              <a:rPr lang="lt-LT" sz="1200" b="0" dirty="0" err="1">
                <a:solidFill>
                  <a:schemeClr val="accent6">
                    <a:lumMod val="75000"/>
                  </a:schemeClr>
                </a:solidFill>
              </a:rPr>
              <a:t>of</a:t>
            </a:r>
            <a:r>
              <a:rPr lang="lt-LT" sz="1200" b="0" dirty="0">
                <a:solidFill>
                  <a:schemeClr val="accent6">
                    <a:lumMod val="75000"/>
                  </a:schemeClr>
                </a:solidFill>
              </a:rPr>
              <a:t> </a:t>
            </a:r>
            <a:r>
              <a:rPr lang="lt-LT" sz="1200" b="0" dirty="0" err="1">
                <a:solidFill>
                  <a:schemeClr val="accent6">
                    <a:lumMod val="75000"/>
                  </a:schemeClr>
                </a:solidFill>
              </a:rPr>
              <a:t>less</a:t>
            </a:r>
            <a:r>
              <a:rPr lang="lt-LT" sz="1200" b="0" dirty="0">
                <a:solidFill>
                  <a:schemeClr val="accent6">
                    <a:lumMod val="75000"/>
                  </a:schemeClr>
                </a:solidFill>
              </a:rPr>
              <a:t> </a:t>
            </a:r>
            <a:r>
              <a:rPr lang="lt-LT" sz="1200" b="0" dirty="0" err="1">
                <a:solidFill>
                  <a:schemeClr val="accent6">
                    <a:lumMod val="75000"/>
                  </a:schemeClr>
                </a:solidFill>
              </a:rPr>
              <a:t>than</a:t>
            </a:r>
            <a:r>
              <a:rPr lang="lt-LT" sz="1200" b="0" dirty="0">
                <a:solidFill>
                  <a:schemeClr val="accent6">
                    <a:lumMod val="75000"/>
                  </a:schemeClr>
                </a:solidFill>
              </a:rPr>
              <a:t> 1.5 </a:t>
            </a:r>
            <a:r>
              <a:rPr lang="lt-LT" sz="1200" b="0" dirty="0" err="1">
                <a:solidFill>
                  <a:schemeClr val="accent6">
                    <a:lumMod val="75000"/>
                  </a:schemeClr>
                </a:solidFill>
              </a:rPr>
              <a:t>percentage</a:t>
            </a:r>
            <a:r>
              <a:rPr lang="lt-LT" sz="1200" b="0" dirty="0">
                <a:solidFill>
                  <a:schemeClr val="accent6">
                    <a:lumMod val="75000"/>
                  </a:schemeClr>
                </a:solidFill>
              </a:rPr>
              <a:t> </a:t>
            </a:r>
            <a:r>
              <a:rPr lang="lt-LT" sz="1200" b="0" dirty="0" err="1">
                <a:solidFill>
                  <a:schemeClr val="accent6">
                    <a:lumMod val="75000"/>
                  </a:schemeClr>
                </a:solidFill>
              </a:rPr>
              <a:t>points</a:t>
            </a:r>
            <a:endParaRPr lang="lt-LT" sz="1200" b="0" dirty="0">
              <a:solidFill>
                <a:schemeClr val="accent6">
                  <a:lumMod val="75000"/>
                </a:schemeClr>
              </a:solidFill>
            </a:endParaRPr>
          </a:p>
          <a:p>
            <a:pPr marL="0" indent="0">
              <a:buNone/>
            </a:pPr>
            <a:r>
              <a:rPr lang="lt-LT" sz="1200" b="0" dirty="0">
                <a:solidFill>
                  <a:schemeClr val="accent6">
                    <a:lumMod val="75000"/>
                  </a:schemeClr>
                </a:solidFill>
              </a:rPr>
              <a:t>Data </a:t>
            </a:r>
            <a:r>
              <a:rPr lang="lt-LT" sz="1200" b="0" dirty="0" err="1">
                <a:solidFill>
                  <a:schemeClr val="accent6">
                    <a:lumMod val="75000"/>
                  </a:schemeClr>
                </a:solidFill>
              </a:rPr>
              <a:t>year</a:t>
            </a:r>
            <a:r>
              <a:rPr lang="lt-LT" sz="1200" b="0" dirty="0">
                <a:solidFill>
                  <a:schemeClr val="accent6">
                    <a:lumMod val="75000"/>
                  </a:schemeClr>
                </a:solidFill>
              </a:rPr>
              <a:t> </a:t>
            </a:r>
            <a:r>
              <a:rPr lang="lt-LT" sz="1200" b="0" dirty="0" err="1">
                <a:solidFill>
                  <a:schemeClr val="accent6">
                    <a:lumMod val="75000"/>
                  </a:schemeClr>
                </a:solidFill>
              </a:rPr>
              <a:t>for</a:t>
            </a:r>
            <a:r>
              <a:rPr lang="lt-LT" sz="1200" b="0" dirty="0">
                <a:solidFill>
                  <a:schemeClr val="accent6">
                    <a:lumMod val="75000"/>
                  </a:schemeClr>
                </a:solidFill>
              </a:rPr>
              <a:t> 2013 (</a:t>
            </a:r>
            <a:r>
              <a:rPr lang="lt-LT" sz="1200" b="0" dirty="0" err="1">
                <a:solidFill>
                  <a:schemeClr val="accent6">
                    <a:lumMod val="75000"/>
                  </a:schemeClr>
                </a:solidFill>
              </a:rPr>
              <a:t>or</a:t>
            </a:r>
            <a:r>
              <a:rPr lang="lt-LT" sz="1200" b="0" dirty="0">
                <a:solidFill>
                  <a:schemeClr val="accent6">
                    <a:lumMod val="75000"/>
                  </a:schemeClr>
                </a:solidFill>
              </a:rPr>
              <a:t> </a:t>
            </a:r>
            <a:r>
              <a:rPr lang="lt-LT" sz="1200" b="0" dirty="0" err="1">
                <a:solidFill>
                  <a:schemeClr val="accent6">
                    <a:lumMod val="75000"/>
                  </a:schemeClr>
                </a:solidFill>
              </a:rPr>
              <a:t>latest</a:t>
            </a:r>
            <a:r>
              <a:rPr lang="lt-LT" sz="1200" b="0" dirty="0">
                <a:solidFill>
                  <a:schemeClr val="accent6">
                    <a:lumMod val="75000"/>
                  </a:schemeClr>
                </a:solidFill>
              </a:rPr>
              <a:t> </a:t>
            </a:r>
            <a:r>
              <a:rPr lang="lt-LT" sz="1200" b="0" dirty="0" err="1">
                <a:solidFill>
                  <a:schemeClr val="accent6">
                    <a:lumMod val="75000"/>
                  </a:schemeClr>
                </a:solidFill>
              </a:rPr>
              <a:t>year</a:t>
            </a:r>
            <a:r>
              <a:rPr lang="lt-LT" sz="1200" b="0" dirty="0">
                <a:solidFill>
                  <a:schemeClr val="accent6">
                    <a:lumMod val="75000"/>
                  </a:schemeClr>
                </a:solidFill>
              </a:rPr>
              <a:t>): </a:t>
            </a:r>
            <a:r>
              <a:rPr lang="lt-LT" sz="1200" b="0" dirty="0" err="1">
                <a:solidFill>
                  <a:schemeClr val="accent6">
                    <a:lumMod val="75000"/>
                  </a:schemeClr>
                </a:solidFill>
              </a:rPr>
              <a:t>see</a:t>
            </a:r>
            <a:r>
              <a:rPr lang="lt-LT" sz="1200" b="0" dirty="0">
                <a:solidFill>
                  <a:schemeClr val="accent6">
                    <a:lumMod val="75000"/>
                  </a:schemeClr>
                </a:solidFill>
              </a:rPr>
              <a:t> </a:t>
            </a:r>
            <a:r>
              <a:rPr lang="lt-LT" sz="1200" b="0" dirty="0" err="1">
                <a:solidFill>
                  <a:schemeClr val="accent6">
                    <a:lumMod val="75000"/>
                  </a:schemeClr>
                </a:solidFill>
              </a:rPr>
              <a:t>Figure</a:t>
            </a:r>
            <a:r>
              <a:rPr lang="lt-LT" sz="1200" b="0" dirty="0">
                <a:solidFill>
                  <a:schemeClr val="accent6">
                    <a:lumMod val="75000"/>
                  </a:schemeClr>
                </a:solidFill>
              </a:rPr>
              <a:t> 1.1. </a:t>
            </a:r>
            <a:r>
              <a:rPr lang="lt-LT" sz="1200" b="0" dirty="0" err="1">
                <a:solidFill>
                  <a:schemeClr val="accent6">
                    <a:lumMod val="75000"/>
                  </a:schemeClr>
                </a:solidFill>
              </a:rPr>
              <a:t>These</a:t>
            </a:r>
            <a:r>
              <a:rPr lang="lt-LT" sz="1200" b="0" dirty="0">
                <a:solidFill>
                  <a:schemeClr val="accent6">
                    <a:lumMod val="75000"/>
                  </a:schemeClr>
                </a:solidFill>
              </a:rPr>
              <a:t> </a:t>
            </a:r>
            <a:r>
              <a:rPr lang="lt-LT" sz="1200" b="0" dirty="0" err="1">
                <a:solidFill>
                  <a:schemeClr val="accent6">
                    <a:lumMod val="75000"/>
                  </a:schemeClr>
                </a:solidFill>
              </a:rPr>
              <a:t>values</a:t>
            </a:r>
            <a:r>
              <a:rPr lang="lt-LT" sz="1200" b="0" dirty="0">
                <a:solidFill>
                  <a:schemeClr val="accent6">
                    <a:lumMod val="75000"/>
                  </a:schemeClr>
                </a:solidFill>
              </a:rPr>
              <a:t> </a:t>
            </a:r>
            <a:r>
              <a:rPr lang="lt-LT" sz="1200" b="0" dirty="0" err="1">
                <a:solidFill>
                  <a:schemeClr val="accent6">
                    <a:lumMod val="75000"/>
                  </a:schemeClr>
                </a:solidFill>
              </a:rPr>
              <a:t>differ</a:t>
            </a:r>
            <a:r>
              <a:rPr lang="lt-LT" sz="1200" b="0" dirty="0">
                <a:solidFill>
                  <a:schemeClr val="accent6">
                    <a:lumMod val="75000"/>
                  </a:schemeClr>
                </a:solidFill>
              </a:rPr>
              <a:t> </a:t>
            </a:r>
            <a:r>
              <a:rPr lang="lt-LT" sz="1200" b="0" dirty="0" err="1">
                <a:solidFill>
                  <a:schemeClr val="accent6">
                    <a:lumMod val="75000"/>
                  </a:schemeClr>
                </a:solidFill>
              </a:rPr>
              <a:t>slightly</a:t>
            </a:r>
            <a:r>
              <a:rPr lang="lt-LT" sz="1200" b="0" dirty="0">
                <a:solidFill>
                  <a:schemeClr val="accent6">
                    <a:lumMod val="75000"/>
                  </a:schemeClr>
                </a:solidFill>
              </a:rPr>
              <a:t> </a:t>
            </a:r>
            <a:r>
              <a:rPr lang="lt-LT" sz="1200" b="0" dirty="0" err="1">
                <a:solidFill>
                  <a:schemeClr val="accent6">
                    <a:lumMod val="75000"/>
                  </a:schemeClr>
                </a:solidFill>
              </a:rPr>
              <a:t>from</a:t>
            </a:r>
            <a:r>
              <a:rPr lang="lt-LT" sz="1200" b="0" dirty="0">
                <a:solidFill>
                  <a:schemeClr val="accent6">
                    <a:lumMod val="75000"/>
                  </a:schemeClr>
                </a:solidFill>
              </a:rPr>
              <a:t> </a:t>
            </a:r>
            <a:r>
              <a:rPr lang="lt-LT" sz="1200" b="0" dirty="0" err="1">
                <a:solidFill>
                  <a:schemeClr val="accent6">
                    <a:lumMod val="75000"/>
                  </a:schemeClr>
                </a:solidFill>
              </a:rPr>
              <a:t>those</a:t>
            </a:r>
            <a:r>
              <a:rPr lang="lt-LT" sz="1200" b="0" dirty="0">
                <a:solidFill>
                  <a:schemeClr val="accent6">
                    <a:lumMod val="75000"/>
                  </a:schemeClr>
                </a:solidFill>
              </a:rPr>
              <a:t> </a:t>
            </a:r>
            <a:r>
              <a:rPr lang="lt-LT" sz="1200" b="0" dirty="0" err="1">
                <a:solidFill>
                  <a:schemeClr val="accent6">
                    <a:lumMod val="75000"/>
                  </a:schemeClr>
                </a:solidFill>
              </a:rPr>
              <a:t>in</a:t>
            </a:r>
            <a:r>
              <a:rPr lang="lt-LT" sz="1200" b="0" dirty="0">
                <a:solidFill>
                  <a:schemeClr val="accent6">
                    <a:lumMod val="75000"/>
                  </a:schemeClr>
                </a:solidFill>
              </a:rPr>
              <a:t> </a:t>
            </a:r>
            <a:r>
              <a:rPr lang="lt-LT" sz="1200" b="0" dirty="0" err="1">
                <a:solidFill>
                  <a:schemeClr val="accent6">
                    <a:lumMod val="75000"/>
                  </a:schemeClr>
                </a:solidFill>
              </a:rPr>
              <a:t>figure</a:t>
            </a:r>
            <a:r>
              <a:rPr lang="lt-LT" sz="1200" b="0" dirty="0">
                <a:solidFill>
                  <a:schemeClr val="accent6">
                    <a:lumMod val="75000"/>
                  </a:schemeClr>
                </a:solidFill>
              </a:rPr>
              <a:t> 1.1 </a:t>
            </a:r>
            <a:r>
              <a:rPr lang="lt-LT" sz="1200" b="0" dirty="0" err="1">
                <a:solidFill>
                  <a:schemeClr val="accent6">
                    <a:lumMod val="75000"/>
                  </a:schemeClr>
                </a:solidFill>
              </a:rPr>
              <a:t>for</a:t>
            </a:r>
            <a:r>
              <a:rPr lang="lt-LT" sz="1200" b="0" dirty="0">
                <a:solidFill>
                  <a:schemeClr val="accent6">
                    <a:lumMod val="75000"/>
                  </a:schemeClr>
                </a:solidFill>
              </a:rPr>
              <a:t> </a:t>
            </a:r>
            <a:r>
              <a:rPr lang="lt-LT" sz="1200" b="0" dirty="0" err="1">
                <a:solidFill>
                  <a:schemeClr val="accent6">
                    <a:lumMod val="75000"/>
                  </a:schemeClr>
                </a:solidFill>
              </a:rPr>
              <a:t>some</a:t>
            </a:r>
            <a:r>
              <a:rPr lang="lt-LT" sz="1200" b="0" dirty="0">
                <a:solidFill>
                  <a:schemeClr val="accent6">
                    <a:lumMod val="75000"/>
                  </a:schemeClr>
                </a:solidFill>
              </a:rPr>
              <a:t> </a:t>
            </a:r>
            <a:r>
              <a:rPr lang="lt-LT" sz="1200" b="0" dirty="0" err="1">
                <a:solidFill>
                  <a:schemeClr val="accent6">
                    <a:lumMod val="75000"/>
                  </a:schemeClr>
                </a:solidFill>
              </a:rPr>
              <a:t>countries</a:t>
            </a:r>
            <a:r>
              <a:rPr lang="lt-LT" sz="1200" b="0" dirty="0">
                <a:solidFill>
                  <a:schemeClr val="accent6">
                    <a:lumMod val="75000"/>
                  </a:schemeClr>
                </a:solidFill>
              </a:rPr>
              <a:t> </a:t>
            </a:r>
            <a:r>
              <a:rPr lang="lt-LT" sz="1200" b="0" dirty="0" err="1">
                <a:solidFill>
                  <a:schemeClr val="accent6">
                    <a:lumMod val="75000"/>
                  </a:schemeClr>
                </a:solidFill>
              </a:rPr>
              <a:t>as</a:t>
            </a:r>
            <a:r>
              <a:rPr lang="lt-LT" sz="1200" b="0" dirty="0">
                <a:solidFill>
                  <a:schemeClr val="accent6">
                    <a:lumMod val="75000"/>
                  </a:schemeClr>
                </a:solidFill>
              </a:rPr>
              <a:t> </a:t>
            </a:r>
            <a:r>
              <a:rPr lang="lt-LT" sz="1200" b="0" dirty="0" err="1">
                <a:solidFill>
                  <a:schemeClr val="accent6">
                    <a:lumMod val="75000"/>
                  </a:schemeClr>
                </a:solidFill>
              </a:rPr>
              <a:t>they</a:t>
            </a:r>
            <a:r>
              <a:rPr lang="lt-LT" sz="1200" b="0" dirty="0">
                <a:solidFill>
                  <a:schemeClr val="accent6">
                    <a:lumMod val="75000"/>
                  </a:schemeClr>
                </a:solidFill>
              </a:rPr>
              <a:t> </a:t>
            </a:r>
            <a:r>
              <a:rPr lang="lt-LT" sz="1200" b="0" dirty="0" err="1">
                <a:solidFill>
                  <a:schemeClr val="accent6">
                    <a:lumMod val="75000"/>
                  </a:schemeClr>
                </a:solidFill>
              </a:rPr>
              <a:t>have</a:t>
            </a:r>
            <a:r>
              <a:rPr lang="lt-LT" sz="1200" b="0" dirty="0">
                <a:solidFill>
                  <a:schemeClr val="accent6">
                    <a:lumMod val="75000"/>
                  </a:schemeClr>
                </a:solidFill>
              </a:rPr>
              <a:t> </a:t>
            </a:r>
            <a:r>
              <a:rPr lang="lt-LT" sz="1200" b="0" dirty="0" err="1">
                <a:solidFill>
                  <a:schemeClr val="accent6">
                    <a:lumMod val="75000"/>
                  </a:schemeClr>
                </a:solidFill>
              </a:rPr>
              <a:t>been</a:t>
            </a:r>
            <a:r>
              <a:rPr lang="lt-LT" sz="1200" b="0" dirty="0">
                <a:solidFill>
                  <a:schemeClr val="accent6">
                    <a:lumMod val="75000"/>
                  </a:schemeClr>
                </a:solidFill>
              </a:rPr>
              <a:t> </a:t>
            </a:r>
            <a:r>
              <a:rPr lang="lt-LT" sz="1200" b="0" dirty="0" err="1">
                <a:solidFill>
                  <a:schemeClr val="accent6">
                    <a:lumMod val="75000"/>
                  </a:schemeClr>
                </a:solidFill>
              </a:rPr>
              <a:t>adjusted</a:t>
            </a:r>
            <a:r>
              <a:rPr lang="lt-LT" sz="1200" b="0" dirty="0">
                <a:solidFill>
                  <a:schemeClr val="accent6">
                    <a:lumMod val="75000"/>
                  </a:schemeClr>
                </a:solidFill>
              </a:rPr>
              <a:t> to be </a:t>
            </a:r>
            <a:r>
              <a:rPr lang="lt-LT" sz="1200" b="0" dirty="0" err="1">
                <a:solidFill>
                  <a:schemeClr val="accent6">
                    <a:lumMod val="75000"/>
                  </a:schemeClr>
                </a:solidFill>
              </a:rPr>
              <a:t>comparable</a:t>
            </a:r>
            <a:r>
              <a:rPr lang="lt-LT" sz="1200" b="0" dirty="0">
                <a:solidFill>
                  <a:schemeClr val="accent6">
                    <a:lumMod val="75000"/>
                  </a:schemeClr>
                </a:solidFill>
              </a:rPr>
              <a:t> </a:t>
            </a:r>
            <a:r>
              <a:rPr lang="lt-LT" sz="1200" b="0" dirty="0" err="1">
                <a:solidFill>
                  <a:schemeClr val="accent6">
                    <a:lumMod val="75000"/>
                  </a:schemeClr>
                </a:solidFill>
              </a:rPr>
              <a:t>with</a:t>
            </a:r>
            <a:r>
              <a:rPr lang="lt-LT" sz="1200" b="0" dirty="0">
                <a:solidFill>
                  <a:schemeClr val="accent6">
                    <a:lumMod val="75000"/>
                  </a:schemeClr>
                </a:solidFill>
              </a:rPr>
              <a:t> 1985</a:t>
            </a:r>
          </a:p>
          <a:p>
            <a:pPr marL="0" indent="0">
              <a:buNone/>
            </a:pPr>
            <a:r>
              <a:rPr lang="lt-LT" sz="1200" b="0" dirty="0" err="1">
                <a:solidFill>
                  <a:schemeClr val="accent6">
                    <a:lumMod val="75000"/>
                  </a:schemeClr>
                </a:solidFill>
              </a:rPr>
              <a:t>Source</a:t>
            </a:r>
            <a:r>
              <a:rPr lang="lt-LT" sz="1200" b="0" dirty="0">
                <a:solidFill>
                  <a:schemeClr val="accent6">
                    <a:lumMod val="75000"/>
                  </a:schemeClr>
                </a:solidFill>
              </a:rPr>
              <a:t>: OECD </a:t>
            </a:r>
            <a:r>
              <a:rPr lang="lt-LT" sz="1200" b="0" dirty="0" err="1">
                <a:solidFill>
                  <a:schemeClr val="accent6">
                    <a:lumMod val="75000"/>
                  </a:schemeClr>
                </a:solidFill>
              </a:rPr>
              <a:t>Income</a:t>
            </a:r>
            <a:r>
              <a:rPr lang="lt-LT" sz="1200" b="0" dirty="0">
                <a:solidFill>
                  <a:schemeClr val="accent6">
                    <a:lumMod val="75000"/>
                  </a:schemeClr>
                </a:solidFill>
              </a:rPr>
              <a:t> </a:t>
            </a:r>
            <a:r>
              <a:rPr lang="lt-LT" sz="1200" b="0" dirty="0" err="1">
                <a:solidFill>
                  <a:schemeClr val="accent6">
                    <a:lumMod val="75000"/>
                  </a:schemeClr>
                </a:solidFill>
              </a:rPr>
              <a:t>Distribution</a:t>
            </a:r>
            <a:r>
              <a:rPr lang="lt-LT" sz="1200" b="0" dirty="0">
                <a:solidFill>
                  <a:schemeClr val="accent6">
                    <a:lumMod val="75000"/>
                  </a:schemeClr>
                </a:solidFill>
              </a:rPr>
              <a:t> </a:t>
            </a:r>
            <a:r>
              <a:rPr lang="lt-LT" sz="1200" b="0" dirty="0" err="1">
                <a:solidFill>
                  <a:schemeClr val="accent6">
                    <a:lumMod val="75000"/>
                  </a:schemeClr>
                </a:solidFill>
              </a:rPr>
              <a:t>Database</a:t>
            </a:r>
            <a:r>
              <a:rPr lang="lt-LT" sz="1200" b="0" dirty="0">
                <a:solidFill>
                  <a:schemeClr val="accent6">
                    <a:lumMod val="75000"/>
                  </a:schemeClr>
                </a:solidFill>
              </a:rPr>
              <a:t> (IDD) www.oecd.org/social/income-distribution-database.htm.</a:t>
            </a:r>
          </a:p>
          <a:p>
            <a:endParaRPr lang="lt-LT" dirty="0"/>
          </a:p>
        </p:txBody>
      </p:sp>
      <p:grpSp>
        <p:nvGrpSpPr>
          <p:cNvPr id="4" name="Group 3"/>
          <p:cNvGrpSpPr/>
          <p:nvPr/>
        </p:nvGrpSpPr>
        <p:grpSpPr bwMode="auto">
          <a:xfrm>
            <a:off x="137096" y="1070517"/>
            <a:ext cx="8767481" cy="4958325"/>
            <a:chOff x="-359120" y="745580"/>
            <a:chExt cx="5611519" cy="2605003"/>
          </a:xfrm>
        </p:grpSpPr>
        <p:graphicFrame>
          <p:nvGraphicFramePr>
            <p:cNvPr id="5" name="Chart 4"/>
            <p:cNvGraphicFramePr>
              <a:graphicFrameLocks/>
            </p:cNvGraphicFramePr>
            <p:nvPr>
              <p:extLst>
                <p:ext uri="{D42A27DB-BD31-4B8C-83A1-F6EECF244321}">
                  <p14:modId xmlns:p14="http://schemas.microsoft.com/office/powerpoint/2010/main" val="3528421478"/>
                </p:ext>
              </p:extLst>
            </p:nvPr>
          </p:nvGraphicFramePr>
          <p:xfrm>
            <a:off x="-359120" y="745580"/>
            <a:ext cx="5611519" cy="2605003"/>
          </p:xfrm>
          <a:graphic>
            <a:graphicData uri="http://schemas.openxmlformats.org/drawingml/2006/chart">
              <c:chart xmlns:c="http://schemas.openxmlformats.org/drawingml/2006/chart" xmlns:r="http://schemas.openxmlformats.org/officeDocument/2006/relationships" r:id="rId2"/>
            </a:graphicData>
          </a:graphic>
        </p:graphicFrame>
        <p:sp>
          <p:nvSpPr>
            <p:cNvPr id="6" name="Isosceles Triangle 5"/>
            <p:cNvSpPr/>
            <p:nvPr/>
          </p:nvSpPr>
          <p:spPr>
            <a:xfrm rot="10800000" flipH="1">
              <a:off x="2871387" y="1214823"/>
              <a:ext cx="64781" cy="40013"/>
            </a:xfrm>
            <a:prstGeom prst="triangle">
              <a:avLst/>
            </a:prstGeom>
            <a:solidFill>
              <a:srgbClr val="4F81B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lt-LT">
                <a:solidFill>
                  <a:srgbClr val="99CCFF"/>
                </a:solidFill>
              </a:endParaRPr>
            </a:p>
          </p:txBody>
        </p:sp>
        <p:sp>
          <p:nvSpPr>
            <p:cNvPr id="7" name="Diamond 6"/>
            <p:cNvSpPr/>
            <p:nvPr/>
          </p:nvSpPr>
          <p:spPr>
            <a:xfrm flipH="1">
              <a:off x="2752795" y="1214823"/>
              <a:ext cx="47765" cy="40014"/>
            </a:xfrm>
            <a:prstGeom prst="diamond">
              <a:avLst/>
            </a:prstGeom>
            <a:solidFill>
              <a:srgbClr val="4F81B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lt-LT">
                <a:solidFill>
                  <a:srgbClr val="99CCFF"/>
                </a:solidFill>
              </a:endParaRPr>
            </a:p>
          </p:txBody>
        </p:sp>
      </p:grpSp>
    </p:spTree>
    <p:extLst>
      <p:ext uri="{BB962C8B-B14F-4D97-AF65-F5344CB8AC3E}">
        <p14:creationId xmlns:p14="http://schemas.microsoft.com/office/powerpoint/2010/main" val="61202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0654" y="-50486"/>
            <a:ext cx="8229600" cy="1143000"/>
          </a:xfrm>
        </p:spPr>
        <p:txBody>
          <a:bodyPr/>
          <a:lstStyle/>
          <a:p>
            <a:pPr algn="ctr"/>
            <a:r>
              <a:rPr lang="lt-LT" sz="3600" dirty="0">
                <a:effectLst/>
              </a:rPr>
              <a:t>Metinio darbo užmokesčio pokyčiai</a:t>
            </a:r>
            <a:r>
              <a:rPr lang="en-US" sz="3600" dirty="0">
                <a:effectLst/>
              </a:rPr>
              <a:t>, </a:t>
            </a:r>
            <a:r>
              <a:rPr lang="lt-LT" sz="3600" dirty="0">
                <a:effectLst/>
              </a:rPr>
              <a:t>pagal DU grupes</a:t>
            </a:r>
            <a:r>
              <a:rPr lang="en-US" sz="3600" dirty="0">
                <a:effectLst/>
              </a:rPr>
              <a:t>, USA, 1979–2014</a:t>
            </a:r>
            <a:endParaRPr lang="lt-LT" sz="3600" dirty="0">
              <a:effectLst/>
            </a:endParaRPr>
          </a:p>
        </p:txBody>
      </p:sp>
      <p:graphicFrame>
        <p:nvGraphicFramePr>
          <p:cNvPr id="4" name="Content Placeholder 3"/>
          <p:cNvGraphicFramePr>
            <a:graphicFrameLocks noGrp="1"/>
          </p:cNvGraphicFramePr>
          <p:nvPr>
            <p:ph type="tbl" idx="1"/>
            <p:extLst>
              <p:ext uri="{D42A27DB-BD31-4B8C-83A1-F6EECF244321}">
                <p14:modId xmlns:p14="http://schemas.microsoft.com/office/powerpoint/2010/main" val="3673116663"/>
              </p:ext>
            </p:extLst>
          </p:nvPr>
        </p:nvGraphicFramePr>
        <p:xfrm>
          <a:off x="457200" y="1103586"/>
          <a:ext cx="8229600" cy="520878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txBox="1">
            <a:spLocks/>
          </p:cNvSpPr>
          <p:nvPr/>
        </p:nvSpPr>
        <p:spPr>
          <a:xfrm>
            <a:off x="386576" y="6312369"/>
            <a:ext cx="8229600" cy="741556"/>
          </a:xfrm>
          <a:prstGeom prst="rect">
            <a:avLst/>
          </a:prstGeom>
        </p:spPr>
        <p:txBody>
          <a:bodyPr/>
          <a:lstStyle>
            <a:lvl1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1600" b="1">
                <a:solidFill>
                  <a:schemeClr val="bg2"/>
                </a:solidFill>
                <a:effectLst>
                  <a:outerShdw blurRad="38100" dist="38100" dir="2700000" algn="tl">
                    <a:srgbClr val="000000"/>
                  </a:outerShdw>
                </a:effectLst>
                <a:latin typeface="Arial" charset="0"/>
              </a:defRPr>
            </a:lvl5pPr>
            <a:lvl6pPr marL="4572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6pPr>
            <a:lvl7pPr marL="9144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7pPr>
            <a:lvl8pPr marL="13716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8pPr>
            <a:lvl9pPr marL="1828800" algn="l" rtl="0" fontAlgn="base">
              <a:spcBef>
                <a:spcPct val="0"/>
              </a:spcBef>
              <a:spcAft>
                <a:spcPct val="0"/>
              </a:spcAft>
              <a:defRPr sz="1600" b="1">
                <a:solidFill>
                  <a:schemeClr val="bg2"/>
                </a:solidFill>
                <a:effectLst>
                  <a:outerShdw blurRad="38100" dist="38100" dir="2700000" algn="tl">
                    <a:srgbClr val="000000"/>
                  </a:outerShdw>
                </a:effectLst>
                <a:latin typeface="Arial" charset="0"/>
              </a:defRPr>
            </a:lvl9pPr>
          </a:lstStyle>
          <a:p>
            <a:r>
              <a:rPr lang="en-US" sz="1200" b="0" dirty="0">
                <a:solidFill>
                  <a:srgbClr val="000066"/>
                </a:solidFill>
                <a:effectLst/>
              </a:rPr>
              <a:t>Source: Economic Policy Institute analysis of </a:t>
            </a:r>
            <a:r>
              <a:rPr lang="en-US" sz="1200" b="0" dirty="0" err="1">
                <a:solidFill>
                  <a:srgbClr val="000066"/>
                </a:solidFill>
                <a:effectLst/>
              </a:rPr>
              <a:t>Kopczuk</a:t>
            </a:r>
            <a:r>
              <a:rPr lang="en-US" sz="1200" b="0" dirty="0">
                <a:solidFill>
                  <a:srgbClr val="000066"/>
                </a:solidFill>
                <a:effectLst/>
              </a:rPr>
              <a:t>, </a:t>
            </a:r>
            <a:r>
              <a:rPr lang="en-US" sz="1200" b="0" dirty="0" err="1">
                <a:solidFill>
                  <a:srgbClr val="000066"/>
                </a:solidFill>
                <a:effectLst/>
              </a:rPr>
              <a:t>Saez</a:t>
            </a:r>
            <a:r>
              <a:rPr lang="en-US" sz="1200" b="0" dirty="0">
                <a:solidFill>
                  <a:srgbClr val="000066"/>
                </a:solidFill>
                <a:effectLst/>
              </a:rPr>
              <a:t> and Song (2010) and Social Security Administration wage statistics, November 2015</a:t>
            </a:r>
          </a:p>
          <a:p>
            <a:r>
              <a:rPr lang="en-US" dirty="0">
                <a:solidFill>
                  <a:srgbClr val="000066"/>
                </a:solidFill>
              </a:rPr>
              <a:t> </a:t>
            </a:r>
          </a:p>
          <a:p>
            <a:pPr>
              <a:buClrTx/>
              <a:buSzTx/>
            </a:pPr>
            <a:endParaRPr lang="lt-LT" kern="0" dirty="0">
              <a:solidFill>
                <a:srgbClr val="000066"/>
              </a:solidFill>
            </a:endParaRPr>
          </a:p>
        </p:txBody>
      </p:sp>
    </p:spTree>
    <p:extLst>
      <p:ext uri="{BB962C8B-B14F-4D97-AF65-F5344CB8AC3E}">
        <p14:creationId xmlns:p14="http://schemas.microsoft.com/office/powerpoint/2010/main" val="14502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2345" y="6413642"/>
            <a:ext cx="4067175" cy="25904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lt-LT" sz="1600" b="1" i="0" u="none" strike="noStrike" kern="1200" cap="none" spc="-5" normalizeH="0" baseline="0" noProof="0" dirty="0">
                <a:ln>
                  <a:noFill/>
                </a:ln>
                <a:solidFill>
                  <a:prstClr val="black"/>
                </a:solidFill>
                <a:effectLst/>
                <a:uLnTx/>
                <a:uFillTx/>
                <a:latin typeface="Garamond"/>
                <a:ea typeface="+mn-ea"/>
                <a:cs typeface="Garamond"/>
              </a:rPr>
              <a:t>http://inequality.org/income-inequality/</a:t>
            </a:r>
            <a:endParaRPr kumimoji="0" sz="1600" b="1" i="0" u="none" strike="noStrike" kern="1200" cap="none" spc="0" normalizeH="0" baseline="0" noProof="0" dirty="0">
              <a:ln>
                <a:noFill/>
              </a:ln>
              <a:solidFill>
                <a:prstClr val="black"/>
              </a:solidFill>
              <a:effectLst/>
              <a:uLnTx/>
              <a:uFillTx/>
              <a:latin typeface="Garamond"/>
              <a:ea typeface="+mn-ea"/>
              <a:cs typeface="Garamond"/>
            </a:endParaRPr>
          </a:p>
        </p:txBody>
      </p:sp>
      <p:sp>
        <p:nvSpPr>
          <p:cNvPr id="3" name="object 3"/>
          <p:cNvSpPr/>
          <p:nvPr/>
        </p:nvSpPr>
        <p:spPr>
          <a:xfrm>
            <a:off x="158890" y="140677"/>
            <a:ext cx="8765909" cy="6238461"/>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31" y="-190773"/>
            <a:ext cx="7530626"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83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362179" y="-81204"/>
            <a:ext cx="8466137" cy="82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lt-LT" altLang="lt-LT" sz="3600" dirty="0">
                <a:effectLst/>
              </a:rPr>
              <a:t>Pajamų perskirstymas 1 proc. turtingiausių JAV gyventojų </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26093" y="1127342"/>
            <a:ext cx="8217074" cy="5574083"/>
          </a:xfrm>
          <a:prstGeom prst="rect">
            <a:avLst/>
          </a:prstGeom>
        </p:spPr>
      </p:pic>
    </p:spTree>
    <p:extLst>
      <p:ext uri="{BB962C8B-B14F-4D97-AF65-F5344CB8AC3E}">
        <p14:creationId xmlns:p14="http://schemas.microsoft.com/office/powerpoint/2010/main" val="2504368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bwMode="auto">
          <a:xfrm>
            <a:off x="93662" y="-69008"/>
            <a:ext cx="8956675" cy="8281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lt-LT" altLang="lt-LT" sz="3600" dirty="0">
                <a:effectLst/>
              </a:rPr>
              <a:t>BVP vienam gyventojui dinamika pasaulio šalyse  (</a:t>
            </a:r>
            <a:r>
              <a:rPr lang="en-US" altLang="lt-LT" sz="3600" b="0" i="1" dirty="0">
                <a:effectLst/>
              </a:rPr>
              <a:t>USD/capita</a:t>
            </a:r>
            <a:r>
              <a:rPr lang="lt-LT" altLang="lt-LT" sz="3600" dirty="0">
                <a:effectLst/>
              </a:rPr>
              <a:t>)</a:t>
            </a:r>
            <a:r>
              <a:rPr lang="lt-LT" altLang="lt-LT" sz="3600" b="0" i="1" dirty="0">
                <a:effectLst/>
              </a:rPr>
              <a:t>,</a:t>
            </a:r>
            <a:r>
              <a:rPr lang="lt-LT" altLang="lt-LT" sz="3600" dirty="0">
                <a:effectLst/>
              </a:rPr>
              <a:t> 1970-2016</a:t>
            </a:r>
          </a:p>
        </p:txBody>
      </p:sp>
      <p:sp>
        <p:nvSpPr>
          <p:cNvPr id="505859" name="Rectangle 3"/>
          <p:cNvSpPr>
            <a:spLocks noChangeArrowheads="1"/>
          </p:cNvSpPr>
          <p:nvPr/>
        </p:nvSpPr>
        <p:spPr bwMode="auto">
          <a:xfrm>
            <a:off x="50800" y="1133700"/>
            <a:ext cx="9144000" cy="211138"/>
          </a:xfrm>
          <a:prstGeom prst="rect">
            <a:avLst/>
          </a:prstGeom>
          <a:solidFill>
            <a:srgbClr val="A50021"/>
          </a:solidFill>
          <a:ln w="9525">
            <a:solidFill>
              <a:srgbClr val="A50021"/>
            </a:solidFill>
            <a:miter lim="800000"/>
            <a:headEnd/>
            <a:tailEnd/>
          </a:ln>
          <a:effectLst/>
          <a:extLst/>
        </p:spPr>
        <p:txBody>
          <a:bodyPr wrap="none" anchor="ctr"/>
          <a:lstStyle/>
          <a:p>
            <a:pPr>
              <a:defRPr/>
            </a:pPr>
            <a:endParaRPr lang="lt-LT" altLang="lt-LT">
              <a:effectLst>
                <a:outerShdw blurRad="38100" dist="38100" dir="2700000" algn="tl">
                  <a:srgbClr val="000000"/>
                </a:outerShdw>
              </a:effectLst>
              <a:latin typeface="Times New Roman"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7640"/>
            <a:ext cx="9144000" cy="4605708"/>
          </a:xfrm>
          <a:prstGeom prst="rect">
            <a:avLst/>
          </a:prstGeom>
        </p:spPr>
      </p:pic>
    </p:spTree>
    <p:extLst>
      <p:ext uri="{BB962C8B-B14F-4D97-AF65-F5344CB8AC3E}">
        <p14:creationId xmlns:p14="http://schemas.microsoft.com/office/powerpoint/2010/main" val="3233789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dissolve">
                                      <p:cBhvr>
                                        <p:cTn id="7" dur="500"/>
                                        <p:tgtEl>
                                          <p:spTgt spid="50585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0848" y="116632"/>
            <a:ext cx="8534363" cy="1498178"/>
          </a:xfrm>
        </p:spPr>
        <p:txBody>
          <a:bodyPr/>
          <a:lstStyle/>
          <a:p>
            <a:r>
              <a:rPr lang="lt-LT" sz="3600" dirty="0">
                <a:effectLst/>
              </a:rPr>
              <a:t> Disponuojamų pajamų diferenciacija (</a:t>
            </a:r>
            <a:r>
              <a:rPr lang="lt-LT" sz="3600" b="0" i="1" dirty="0">
                <a:effectLst/>
              </a:rPr>
              <a:t>Gini koeficientas</a:t>
            </a:r>
            <a:r>
              <a:rPr lang="lt-LT" sz="3600" dirty="0">
                <a:effectLst/>
              </a:rPr>
              <a:t>) 2015 m. ES šalyse </a:t>
            </a:r>
            <a:endParaRPr lang="en-US" sz="3600" dirty="0">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63826427"/>
              </p:ext>
            </p:extLst>
          </p:nvPr>
        </p:nvGraphicFramePr>
        <p:xfrm>
          <a:off x="393128" y="1440082"/>
          <a:ext cx="8362950" cy="4682597"/>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5"/>
          <p:cNvSpPr txBox="1">
            <a:spLocks/>
          </p:cNvSpPr>
          <p:nvPr/>
        </p:nvSpPr>
        <p:spPr>
          <a:xfrm>
            <a:off x="38071" y="6303980"/>
            <a:ext cx="8363272" cy="475190"/>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rgbClr val="E8E8E8"/>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E8E8E8"/>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E8E8E8"/>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E8E8E8"/>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rgbClr val="E8E8E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dirty="0">
                <a:solidFill>
                  <a:srgbClr val="000000"/>
                </a:solidFill>
              </a:rPr>
              <a:t>Source: Statistics Lithuania 2016; Eurostat 2016</a:t>
            </a:r>
          </a:p>
        </p:txBody>
      </p:sp>
      <p:sp>
        <p:nvSpPr>
          <p:cNvPr id="3" name="Down Arrow 2"/>
          <p:cNvSpPr/>
          <p:nvPr/>
        </p:nvSpPr>
        <p:spPr>
          <a:xfrm>
            <a:off x="7551680" y="1253333"/>
            <a:ext cx="242316" cy="300490"/>
          </a:xfrm>
          <a:prstGeom prst="downArrow">
            <a:avLst/>
          </a:prstGeom>
          <a:ln w="28575">
            <a:solidFill>
              <a:srgbClr val="FF0000"/>
            </a:solidFill>
          </a:ln>
        </p:spPr>
        <p:txBody>
          <a:bodyPr vert="horz" wrap="square" lIns="91440" tIns="45720" rIns="91440" bIns="45720" numCol="1" rtlCol="0" anchor="t" anchorCtr="0" compatLnSpc="1">
            <a:prstTxWarp prst="textNoShape">
              <a:avLst/>
            </a:prstTxWarp>
            <a:spAutoFit/>
          </a:bodyPr>
          <a:lstStyle/>
          <a:p>
            <a:endParaRPr lang="lt-LT">
              <a:effectLst>
                <a:outerShdw blurRad="38100" dist="38100" dir="2700000" algn="tl">
                  <a:srgbClr val="000000">
                    <a:alpha val="43137"/>
                  </a:srgbClr>
                </a:outerShdw>
              </a:effectLst>
            </a:endParaRPr>
          </a:p>
        </p:txBody>
      </p:sp>
      <p:pic>
        <p:nvPicPr>
          <p:cNvPr id="148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53" y="1866252"/>
            <a:ext cx="323850"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4996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0000"/>
          </a:solidFill>
        </a:ln>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0000"/>
          </a:solidFill>
        </a:ln>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0000"/>
          </a:solidFill>
        </a:ln>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0000"/>
          </a:solidFill>
        </a:ln>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PK 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a:majorFont>
        <a:latin typeface="Gill Sans"/>
        <a:ea typeface="ＭＳ Ｐゴシック"/>
        <a:cs typeface="Arial Unicode MS"/>
      </a:majorFont>
      <a:minorFont>
        <a:latin typeface="Gill Sans"/>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ＭＳ Ｐゴシック" charset="0"/>
            <a:cs typeface="Arial Unicode M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ＭＳ Ｐゴシック" charset="0"/>
            <a:cs typeface="Arial Unicode MS"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8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8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0000"/>
          </a:solidFill>
        </a:ln>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333399"/>
          </a:solidFill>
          <a:prstDash val="solid"/>
          <a:round/>
          <a:headEnd type="none" w="med" len="med"/>
          <a:tailEnd type="none" w="med" len="med"/>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990033"/>
          </a:buClr>
          <a:buSzTx/>
          <a:buFont typeface="Wingdings 2" pitchFamily="18" charset="2"/>
          <a:buChar char="®"/>
          <a:tabLst/>
          <a:defRPr kumimoji="0" lang="en-US" sz="1800" b="1" i="0" u="none" strike="noStrike" cap="none" normalizeH="0" baseline="0" smtClean="0">
            <a:ln>
              <a:noFill/>
            </a:ln>
            <a:solidFill>
              <a:srgbClr val="990033"/>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333399"/>
          </a:solidFill>
          <a:prstDash val="solid"/>
          <a:round/>
          <a:headEnd type="none" w="med" len="med"/>
          <a:tailEnd type="none" w="med" len="med"/>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990033"/>
          </a:buClr>
          <a:buSzTx/>
          <a:buFont typeface="Wingdings 2" pitchFamily="18" charset="2"/>
          <a:buChar char="®"/>
          <a:tabLst/>
          <a:defRPr kumimoji="0" lang="en-US" sz="1800" b="1" i="0" u="none" strike="noStrike" cap="none" normalizeH="0" baseline="0" smtClean="0">
            <a:ln>
              <a:noFill/>
            </a:ln>
            <a:solidFill>
              <a:srgbClr val="990033"/>
            </a:solidFill>
            <a:effectLst/>
            <a:latin typeface="Arial"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GII-NEW">
  <a:themeElements>
    <a:clrScheme name="">
      <a:dk1>
        <a:srgbClr val="000000"/>
      </a:dk1>
      <a:lt1>
        <a:srgbClr val="99CCFF"/>
      </a:lt1>
      <a:dk2>
        <a:srgbClr val="000000"/>
      </a:dk2>
      <a:lt2>
        <a:srgbClr val="000066"/>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1_GII-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0000"/>
          </a:solidFill>
        </a:ln>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2021404" algn="ctr" rotWithShape="0">
                  <a:schemeClr val="tx1"/>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CA0026"/>
          </a:buClr>
          <a:buSzPct val="160000"/>
          <a:buFontTx/>
          <a:buNone/>
          <a:tabLst/>
          <a:defRPr kumimoji="0" lang="en-US" sz="2200" b="1" i="0" u="none" strike="noStrike" cap="none" normalizeH="0" baseline="0" smtClean="0">
            <a:ln>
              <a:noFill/>
            </a:ln>
            <a:solidFill>
              <a:srgbClr val="CC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GII-N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I-N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I-N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I-N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I-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I-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I-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16107</TotalTime>
  <Words>1142</Words>
  <Application>Microsoft Office PowerPoint</Application>
  <PresentationFormat>On-screen Show (4:3)</PresentationFormat>
  <Paragraphs>124</Paragraphs>
  <Slides>35</Slides>
  <Notes>1</Notes>
  <HiddenSlides>0</HiddenSlides>
  <MMClips>0</MMClips>
  <ScaleCrop>false</ScaleCrop>
  <HeadingPairs>
    <vt:vector size="8" baseType="variant">
      <vt:variant>
        <vt:lpstr>Fonts Used</vt:lpstr>
      </vt:variant>
      <vt:variant>
        <vt:i4>13</vt:i4>
      </vt:variant>
      <vt:variant>
        <vt:lpstr>Theme</vt:lpstr>
      </vt:variant>
      <vt:variant>
        <vt:i4>13</vt:i4>
      </vt:variant>
      <vt:variant>
        <vt:lpstr>Embedded OLE Servers</vt:lpstr>
      </vt:variant>
      <vt:variant>
        <vt:i4>1</vt:i4>
      </vt:variant>
      <vt:variant>
        <vt:lpstr>Slide Titles</vt:lpstr>
      </vt:variant>
      <vt:variant>
        <vt:i4>35</vt:i4>
      </vt:variant>
    </vt:vector>
  </HeadingPairs>
  <TitlesOfParts>
    <vt:vector size="62" baseType="lpstr">
      <vt:lpstr>MS PGothic</vt:lpstr>
      <vt:lpstr>MS PGothic</vt:lpstr>
      <vt:lpstr>Arial</vt:lpstr>
      <vt:lpstr>Arial Narrow</vt:lpstr>
      <vt:lpstr>Arial Unicode MS</vt:lpstr>
      <vt:lpstr>Calibri</vt:lpstr>
      <vt:lpstr>Garamond</vt:lpstr>
      <vt:lpstr>Gill Sans</vt:lpstr>
      <vt:lpstr>Segoe Pro</vt:lpstr>
      <vt:lpstr>Segoe UI Bold</vt:lpstr>
      <vt:lpstr>Times New Roman</vt:lpstr>
      <vt:lpstr>Wingdings</vt:lpstr>
      <vt:lpstr>Wingdings 2</vt:lpstr>
      <vt:lpstr>1_GII-NEW</vt:lpstr>
      <vt:lpstr>2_GII-NEW</vt:lpstr>
      <vt:lpstr>LPK LT</vt:lpstr>
      <vt:lpstr>3_GII-NEW</vt:lpstr>
      <vt:lpstr>5_Default Design</vt:lpstr>
      <vt:lpstr>4_GII-NEW</vt:lpstr>
      <vt:lpstr>6_GII-NEW</vt:lpstr>
      <vt:lpstr>7_GII-NEW</vt:lpstr>
      <vt:lpstr>8_GII-NEW</vt:lpstr>
      <vt:lpstr>5_GII-NEW</vt:lpstr>
      <vt:lpstr>9_GII-NEW</vt:lpstr>
      <vt:lpstr>10_GII-NEW</vt:lpstr>
      <vt:lpstr>Office Theme</vt:lpstr>
      <vt:lpstr>Chart</vt:lpstr>
      <vt:lpstr>PowerPoint Presentation</vt:lpstr>
      <vt:lpstr>TURINYS</vt:lpstr>
      <vt:lpstr>ĮŽANGA</vt:lpstr>
      <vt:lpstr>Pajamų nelygybė auga daugumoje  pasaulių šalių </vt:lpstr>
      <vt:lpstr>Metinio darbo užmokesčio pokyčiai, pagal DU grupes, USA, 1979–2014</vt:lpstr>
      <vt:lpstr>PowerPoint Presentation</vt:lpstr>
      <vt:lpstr>Pajamų perskirstymas 1 proc. turtingiausių JAV gyventojų </vt:lpstr>
      <vt:lpstr>BVP vienam gyventojui dinamika pasaulio šalyse  (USD/capita), 1970-2016</vt:lpstr>
      <vt:lpstr> Disponuojamų pajamų diferenciacija (Gini koeficientas) 2015 m. ES šalyse </vt:lpstr>
      <vt:lpstr>PowerPoint Presentation</vt:lpstr>
      <vt:lpstr>PowerPoint Presentation</vt:lpstr>
      <vt:lpstr>PowerPoint Presentation</vt:lpstr>
      <vt:lpstr>Vidutinis darbo užmokestis (neto) ES  2015 (EUR)</vt:lpstr>
      <vt:lpstr>BVP vienam žmogui, ES, 2016 (EU-28 = 100%)</vt:lpstr>
      <vt:lpstr>PowerPoint Presentation</vt:lpstr>
      <vt:lpstr>Dėl žemų pajamų priežasčių</vt:lpstr>
      <vt:lpstr>Socialinės destrukcijos ciklas</vt:lpstr>
      <vt:lpstr>Būtiniausios išlaidos padidėjus pajamoms  (proc.; N = 1054)</vt:lpstr>
      <vt:lpstr>Socialinės destrukcijos prevencija</vt:lpstr>
      <vt:lpstr>Socialinės apsaugos programų paplitimas pasaulio šalyse 1900-2005 metais (programas turinčių šalių procentas)</vt:lpstr>
      <vt:lpstr>PowerPoint Presentation</vt:lpstr>
      <vt:lpstr>Socialinės apsaugos priemonių nepakankamumas (1)</vt:lpstr>
      <vt:lpstr>Socialinės apsaugos priemonių nepakankamumas (2)</vt:lpstr>
      <vt:lpstr>Žemas pajamas turinčių gyventojų elgesio ciklas</vt:lpstr>
      <vt:lpstr>Siekiant mažinti skurdą ir socialinę atskirtį (1)</vt:lpstr>
      <vt:lpstr>Siekiant mažinti skurdą ir socialinę atskirtį (2)</vt:lpstr>
      <vt:lpstr>Siekiant mažinti skurdą ir socialinę atskirtį (3)</vt:lpstr>
      <vt:lpstr>PowerPoint Presentation</vt:lpstr>
      <vt:lpstr>Narystės profesinėje sąjungoje ir aukščiausių pajamų darbuotojų (top 10%) pasisavinamų pajamų dalies dinamika JAV, 1917–2012 metais </vt:lpstr>
      <vt:lpstr>Profesinių sąjungų vaidmuo (1)</vt:lpstr>
      <vt:lpstr>Profesinių sąjungų vaidmuo (2)</vt:lpstr>
      <vt:lpstr>Pagrindinė darbuotojų įtraukimo į įmonės valdymą problema</vt:lpstr>
      <vt:lpstr>Veiklos galimybės Lietuvoje</vt:lpstr>
      <vt:lpstr>Veiklos galimybės Lietuvoje</vt:lpstr>
      <vt:lpstr>Judėti nuo konfrontacijos link bendradarbiavimo galima tik  ryžtingų veiksmų pagalba!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Holling</dc:creator>
  <cp:lastModifiedBy>Boguslavas Gruževskis</cp:lastModifiedBy>
  <cp:revision>1007</cp:revision>
  <dcterms:created xsi:type="dcterms:W3CDTF">2003-04-14T15:36:03Z</dcterms:created>
  <dcterms:modified xsi:type="dcterms:W3CDTF">2017-11-08T17:41:04Z</dcterms:modified>
</cp:coreProperties>
</file>